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9144000" cy="5143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7E6"/>
          </a:solidFill>
        </a:fill>
      </a:tcStyle>
    </a:wholeTbl>
    <a:band2H>
      <a:tcTxStyle b="def" i="def"/>
      <a:tcStyle>
        <a:tcBdr/>
        <a:fill>
          <a:solidFill>
            <a:srgbClr val="E7ECF3"/>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E2CD"/>
          </a:solidFill>
        </a:fill>
      </a:tcStyle>
    </a:wholeTbl>
    <a:band2H>
      <a:tcTxStyle b="def" i="def"/>
      <a:tcStyle>
        <a:tcBdr/>
        <a:fill>
          <a:solidFill>
            <a:srgbClr val="EDF1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CCCCC"/>
          </a:solidFill>
        </a:fill>
      </a:tcStyle>
    </a:wholeTbl>
    <a:band2H>
      <a:tcTxStyle b="def" i="def"/>
      <a:tcStyle>
        <a:tcBdr/>
        <a:fill>
          <a:solidFill>
            <a:srgbClr val="EE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61" name="Shape 61"/>
          <p:cNvSpPr/>
          <p:nvPr>
            <p:ph type="sldImg"/>
          </p:nvPr>
        </p:nvSpPr>
        <p:spPr>
          <a:xfrm>
            <a:off x="1143000" y="685800"/>
            <a:ext cx="4572000" cy="3429000"/>
          </a:xfrm>
          <a:prstGeom prst="rect">
            <a:avLst/>
          </a:prstGeom>
        </p:spPr>
        <p:txBody>
          <a:bodyPr/>
          <a:lstStyle/>
          <a:p>
            <a:pPr/>
          </a:p>
        </p:txBody>
      </p:sp>
      <p:sp>
        <p:nvSpPr>
          <p:cNvPr id="62" name="Shape 6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400">
        <a:latin typeface="+mj-lt"/>
        <a:ea typeface="+mj-ea"/>
        <a:cs typeface="+mj-cs"/>
        <a:sym typeface="Arial"/>
      </a:defRPr>
    </a:lvl1pPr>
    <a:lvl2pPr indent="228600" latinLnBrk="0">
      <a:defRPr sz="1400">
        <a:latin typeface="+mj-lt"/>
        <a:ea typeface="+mj-ea"/>
        <a:cs typeface="+mj-cs"/>
        <a:sym typeface="Arial"/>
      </a:defRPr>
    </a:lvl2pPr>
    <a:lvl3pPr indent="457200" latinLnBrk="0">
      <a:defRPr sz="1400">
        <a:latin typeface="+mj-lt"/>
        <a:ea typeface="+mj-ea"/>
        <a:cs typeface="+mj-cs"/>
        <a:sym typeface="Arial"/>
      </a:defRPr>
    </a:lvl3pPr>
    <a:lvl4pPr indent="685800" latinLnBrk="0">
      <a:defRPr sz="1400">
        <a:latin typeface="+mj-lt"/>
        <a:ea typeface="+mj-ea"/>
        <a:cs typeface="+mj-cs"/>
        <a:sym typeface="Arial"/>
      </a:defRPr>
    </a:lvl4pPr>
    <a:lvl5pPr indent="914400" latinLnBrk="0">
      <a:defRPr sz="1400">
        <a:latin typeface="+mj-lt"/>
        <a:ea typeface="+mj-ea"/>
        <a:cs typeface="+mj-cs"/>
        <a:sym typeface="Arial"/>
      </a:defRPr>
    </a:lvl5pPr>
    <a:lvl6pPr indent="1143000" latinLnBrk="0">
      <a:defRPr sz="1400">
        <a:latin typeface="+mj-lt"/>
        <a:ea typeface="+mj-ea"/>
        <a:cs typeface="+mj-cs"/>
        <a:sym typeface="Arial"/>
      </a:defRPr>
    </a:lvl6pPr>
    <a:lvl7pPr indent="1371600" latinLnBrk="0">
      <a:defRPr sz="1400">
        <a:latin typeface="+mj-lt"/>
        <a:ea typeface="+mj-ea"/>
        <a:cs typeface="+mj-cs"/>
        <a:sym typeface="Arial"/>
      </a:defRPr>
    </a:lvl7pPr>
    <a:lvl8pPr indent="1600200" latinLnBrk="0">
      <a:defRPr sz="1400">
        <a:latin typeface="+mj-lt"/>
        <a:ea typeface="+mj-ea"/>
        <a:cs typeface="+mj-cs"/>
        <a:sym typeface="Arial"/>
      </a:defRPr>
    </a:lvl8pPr>
    <a:lvl9pPr indent="1828800" latinLnBrk="0">
      <a:defRPr sz="1400">
        <a:latin typeface="+mj-lt"/>
        <a:ea typeface="+mj-ea"/>
        <a:cs typeface="+mj-cs"/>
        <a:sym typeface="Arial"/>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Body Level One…"/>
          <p:cNvSpPr txBox="1"/>
          <p:nvPr>
            <p:ph type="body" sz="quarter" idx="1"/>
          </p:nvPr>
        </p:nvSpPr>
        <p:spPr>
          <a:xfrm>
            <a:off x="685800" y="2840053"/>
            <a:ext cx="7772400" cy="784801"/>
          </a:xfrm>
          <a:prstGeom prst="rect">
            <a:avLst/>
          </a:prstGeom>
        </p:spPr>
        <p:txBody>
          <a:bodyPr/>
          <a:lstStyle>
            <a:lvl1pPr marL="419100" indent="-381000" algn="ctr">
              <a:spcBef>
                <a:spcPts val="0"/>
              </a:spcBef>
              <a:buClrTx/>
              <a:buSzTx/>
              <a:buFontTx/>
              <a:buNone/>
              <a:defRPr>
                <a:solidFill>
                  <a:srgbClr val="666666"/>
                </a:solidFill>
              </a:defRPr>
            </a:lvl1pPr>
            <a:lvl2pPr marL="419100" indent="114300" algn="ctr">
              <a:spcBef>
                <a:spcPts val="0"/>
              </a:spcBef>
              <a:buClrTx/>
              <a:buSzTx/>
              <a:buFontTx/>
              <a:buNone/>
              <a:defRPr>
                <a:solidFill>
                  <a:srgbClr val="666666"/>
                </a:solidFill>
              </a:defRPr>
            </a:lvl2pPr>
            <a:lvl3pPr marL="419100" indent="571500" algn="ctr">
              <a:spcBef>
                <a:spcPts val="0"/>
              </a:spcBef>
              <a:buClrTx/>
              <a:buSzTx/>
              <a:buFontTx/>
              <a:buNone/>
              <a:defRPr>
                <a:solidFill>
                  <a:srgbClr val="666666"/>
                </a:solidFill>
              </a:defRPr>
            </a:lvl3pPr>
            <a:lvl4pPr marL="419100" indent="1066800" algn="ctr">
              <a:spcBef>
                <a:spcPts val="0"/>
              </a:spcBef>
              <a:buClrTx/>
              <a:buSzTx/>
              <a:buFontTx/>
              <a:buNone/>
              <a:defRPr>
                <a:solidFill>
                  <a:srgbClr val="666666"/>
                </a:solidFill>
              </a:defRPr>
            </a:lvl4pPr>
            <a:lvl5pPr marL="419100" indent="1524000" algn="ctr">
              <a:spcBef>
                <a:spcPts val="0"/>
              </a:spcBef>
              <a:buClrTx/>
              <a:buSzTx/>
              <a:buFontTx/>
              <a:buNone/>
              <a:defRPr>
                <a:solidFill>
                  <a:srgbClr val="666666"/>
                </a:solidFill>
              </a:defRPr>
            </a:lvl5pPr>
          </a:lstStyle>
          <a:p>
            <a:pPr/>
            <a:r>
              <a:t>Body Level One</a:t>
            </a:r>
          </a:p>
          <a:p>
            <a:pPr lvl="1"/>
            <a:r>
              <a:t>Body Level Two</a:t>
            </a:r>
          </a:p>
          <a:p>
            <a:pPr lvl="2"/>
            <a:r>
              <a:t>Body Level Three</a:t>
            </a:r>
          </a:p>
          <a:p>
            <a:pPr lvl="3"/>
            <a:r>
              <a:t>Body Level Four</a:t>
            </a:r>
          </a:p>
          <a:p>
            <a:pPr lvl="4"/>
            <a:r>
              <a:t>Body Level Five</a:t>
            </a:r>
          </a:p>
        </p:txBody>
      </p:sp>
      <p:sp>
        <p:nvSpPr>
          <p:cNvPr id="12" name="Title Text"/>
          <p:cNvSpPr txBox="1"/>
          <p:nvPr>
            <p:ph type="title"/>
          </p:nvPr>
        </p:nvSpPr>
        <p:spPr>
          <a:xfrm>
            <a:off x="685800" y="1583342"/>
            <a:ext cx="7772400" cy="1159801"/>
          </a:xfrm>
          <a:prstGeom prst="rect">
            <a:avLst/>
          </a:prstGeom>
        </p:spPr>
        <p:txBody>
          <a:bodyPr/>
          <a:lstStyle>
            <a:lvl1pPr algn="ctr">
              <a:defRPr sz="4800"/>
            </a:lvl1pPr>
          </a:lstStyle>
          <a:p>
            <a:pPr/>
            <a:r>
              <a:t>Title Text</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0" name="Title Text"/>
          <p:cNvSpPr txBox="1"/>
          <p:nvPr>
            <p:ph type="title"/>
          </p:nvPr>
        </p:nvSpPr>
        <p:spPr>
          <a:prstGeom prst="rect">
            <a:avLst/>
          </a:prstGeom>
        </p:spPr>
        <p:txBody>
          <a:bodyPr/>
          <a:lstStyle/>
          <a:p>
            <a:pPr/>
            <a:r>
              <a:t>Title Text</a:t>
            </a:r>
          </a:p>
        </p:txBody>
      </p:sp>
      <p:sp>
        <p:nvSpPr>
          <p:cNvPr id="21"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TWO_COLUMNS">
    <p:spTree>
      <p:nvGrpSpPr>
        <p:cNvPr id="1" name=""/>
        <p:cNvGrpSpPr/>
        <p:nvPr/>
      </p:nvGrpSpPr>
      <p:grpSpPr>
        <a:xfrm>
          <a:off x="0" y="0"/>
          <a:ext cx="0" cy="0"/>
          <a:chOff x="0" y="0"/>
          <a:chExt cx="0" cy="0"/>
        </a:xfrm>
      </p:grpSpPr>
      <p:sp>
        <p:nvSpPr>
          <p:cNvPr id="29" name="Title Text"/>
          <p:cNvSpPr txBox="1"/>
          <p:nvPr>
            <p:ph type="title"/>
          </p:nvPr>
        </p:nvSpPr>
        <p:spPr>
          <a:prstGeom prst="rect">
            <a:avLst/>
          </a:prstGeom>
        </p:spPr>
        <p:txBody>
          <a:bodyPr/>
          <a:lstStyle/>
          <a:p>
            <a:pPr/>
            <a:r>
              <a:t>Title Text</a:t>
            </a:r>
          </a:p>
        </p:txBody>
      </p:sp>
      <p:sp>
        <p:nvSpPr>
          <p:cNvPr id="30" name="Body Level One…"/>
          <p:cNvSpPr txBox="1"/>
          <p:nvPr>
            <p:ph type="body" sz="half" idx="1"/>
          </p:nvPr>
        </p:nvSpPr>
        <p:spPr>
          <a:xfrm>
            <a:off x="457200" y="1200150"/>
            <a:ext cx="3994500" cy="37257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1" name="Google Shape;20;p4"/>
          <p:cNvSpPr txBox="1"/>
          <p:nvPr>
            <p:ph type="body" sz="half" idx="13"/>
          </p:nvPr>
        </p:nvSpPr>
        <p:spPr>
          <a:xfrm>
            <a:off x="4692274" y="1200149"/>
            <a:ext cx="3994501" cy="3725702"/>
          </a:xfrm>
          <a:prstGeom prst="rect">
            <a:avLst/>
          </a:prstGeom>
        </p:spPr>
        <p:txBody>
          <a:bodyPr/>
          <a:lstStyle/>
          <a:p>
            <a:pPr/>
          </a:p>
        </p:txBody>
      </p:sp>
      <p:sp>
        <p:nvSpPr>
          <p:cNvPr id="3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ONLY">
    <p:spTree>
      <p:nvGrpSpPr>
        <p:cNvPr id="1" name=""/>
        <p:cNvGrpSpPr/>
        <p:nvPr/>
      </p:nvGrpSpPr>
      <p:grpSpPr>
        <a:xfrm>
          <a:off x="0" y="0"/>
          <a:ext cx="0" cy="0"/>
          <a:chOff x="0" y="0"/>
          <a:chExt cx="0" cy="0"/>
        </a:xfrm>
      </p:grpSpPr>
      <p:sp>
        <p:nvSpPr>
          <p:cNvPr id="39" name="Title Text"/>
          <p:cNvSpPr txBox="1"/>
          <p:nvPr>
            <p:ph type="title"/>
          </p:nvPr>
        </p:nvSpPr>
        <p:spPr>
          <a:prstGeom prst="rect">
            <a:avLst/>
          </a:prstGeom>
        </p:spPr>
        <p:txBody>
          <a:bodyPr/>
          <a:lstStyle/>
          <a:p>
            <a:pPr/>
            <a:r>
              <a:t>Title Text</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APTION_ONLY">
    <p:spTree>
      <p:nvGrpSpPr>
        <p:cNvPr id="1" name=""/>
        <p:cNvGrpSpPr/>
        <p:nvPr/>
      </p:nvGrpSpPr>
      <p:grpSpPr>
        <a:xfrm>
          <a:off x="0" y="0"/>
          <a:ext cx="0" cy="0"/>
          <a:chOff x="0" y="0"/>
          <a:chExt cx="0" cy="0"/>
        </a:xfrm>
      </p:grpSpPr>
      <p:sp>
        <p:nvSpPr>
          <p:cNvPr id="47" name="Body Level One…"/>
          <p:cNvSpPr txBox="1"/>
          <p:nvPr>
            <p:ph type="body" sz="quarter" idx="1"/>
          </p:nvPr>
        </p:nvSpPr>
        <p:spPr>
          <a:xfrm>
            <a:off x="457200" y="4406308"/>
            <a:ext cx="8229600" cy="519601"/>
          </a:xfrm>
          <a:prstGeom prst="rect">
            <a:avLst/>
          </a:prstGeom>
        </p:spPr>
        <p:txBody>
          <a:bodyPr/>
          <a:lstStyle>
            <a:lvl1pPr marL="228600" indent="0" algn="ctr">
              <a:spcBef>
                <a:spcPts val="0"/>
              </a:spcBef>
              <a:buClrTx/>
              <a:buSzTx/>
              <a:buFontTx/>
              <a:buNone/>
              <a:defRPr sz="1800"/>
            </a:lvl1pPr>
            <a:lvl2pPr marL="819150" indent="-285750" algn="ctr">
              <a:spcBef>
                <a:spcPts val="0"/>
              </a:spcBef>
              <a:buClrTx/>
              <a:buSzPts val="1800"/>
              <a:buFontTx/>
              <a:defRPr sz="1800"/>
            </a:lvl2pPr>
            <a:lvl3pPr marL="1276350" indent="-285750" algn="ctr">
              <a:spcBef>
                <a:spcPts val="0"/>
              </a:spcBef>
              <a:buClrTx/>
              <a:buSzPts val="1800"/>
              <a:buFontTx/>
              <a:defRPr sz="1800"/>
            </a:lvl3pPr>
            <a:lvl4pPr marL="1828800" indent="-342900" algn="ctr">
              <a:spcBef>
                <a:spcPts val="0"/>
              </a:spcBef>
              <a:buClrTx/>
              <a:buSzPts val="1800"/>
              <a:buFontTx/>
              <a:defRPr sz="1800"/>
            </a:lvl4pPr>
            <a:lvl5pPr marL="2286000" indent="-342900" algn="ctr">
              <a:spcBef>
                <a:spcPts val="0"/>
              </a:spcBef>
              <a:buClrTx/>
              <a:buSzPts val="1800"/>
              <a:buFontTx/>
              <a:defRPr sz="1800"/>
            </a:lvl5pPr>
          </a:lstStyle>
          <a:p>
            <a:pPr/>
            <a:r>
              <a:t>Body Level One</a:t>
            </a:r>
          </a:p>
          <a:p>
            <a:pPr lvl="1"/>
            <a:r>
              <a:t>Body Level Two</a:t>
            </a:r>
          </a:p>
          <a:p>
            <a:pPr lvl="2"/>
            <a:r>
              <a:t>Body Level Three</a:t>
            </a:r>
          </a:p>
          <a:p>
            <a:pPr lvl="3"/>
            <a:r>
              <a:t>Body Level Four</a:t>
            </a:r>
          </a:p>
          <a:p>
            <a:pPr lvl="4"/>
            <a:r>
              <a:t>Body Level Five</a:t>
            </a:r>
          </a:p>
        </p:txBody>
      </p:sp>
      <p:sp>
        <p:nvSpPr>
          <p:cNvPr id="4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5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gradFill flip="none" rotWithShape="1">
          <a:gsLst>
            <a:gs pos="0">
              <a:srgbClr val="FFFFFF"/>
            </a:gs>
            <a:gs pos="30000">
              <a:srgbClr val="FFFFFF"/>
            </a:gs>
            <a:gs pos="100000">
              <a:srgbClr val="CCCCCC"/>
            </a:gs>
          </a:gsLst>
          <a:path path="circle">
            <a:fillToRect l="50000" t="50000" r="50000" b="50000"/>
          </a:path>
        </a:gradFill>
      </p:bgPr>
    </p:bg>
    <p:spTree>
      <p:nvGrpSpPr>
        <p:cNvPr id="1" name=""/>
        <p:cNvGrpSpPr/>
        <p:nvPr/>
      </p:nvGrpSpPr>
      <p:grpSpPr>
        <a:xfrm>
          <a:off x="0" y="0"/>
          <a:ext cx="0" cy="0"/>
          <a:chOff x="0" y="0"/>
          <a:chExt cx="0" cy="0"/>
        </a:xfrm>
      </p:grpSpPr>
      <p:sp>
        <p:nvSpPr>
          <p:cNvPr id="2" name="Title Text"/>
          <p:cNvSpPr txBox="1"/>
          <p:nvPr>
            <p:ph type="title"/>
          </p:nvPr>
        </p:nvSpPr>
        <p:spPr>
          <a:xfrm>
            <a:off x="457200" y="205978"/>
            <a:ext cx="8229600" cy="857400"/>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b">
            <a:normAutofit fontScale="100000" lnSpcReduction="0"/>
          </a:bodyPr>
          <a:lstStyle/>
          <a:p>
            <a:pPr/>
            <a:r>
              <a:t>Title Text</a:t>
            </a:r>
          </a:p>
        </p:txBody>
      </p:sp>
      <p:sp>
        <p:nvSpPr>
          <p:cNvPr id="3" name="Body Level One…"/>
          <p:cNvSpPr txBox="1"/>
          <p:nvPr>
            <p:ph type="body" idx="1"/>
          </p:nvPr>
        </p:nvSpPr>
        <p:spPr>
          <a:xfrm>
            <a:off x="457200" y="1200150"/>
            <a:ext cx="8229600" cy="372570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726299" y="4762676"/>
            <a:ext cx="379192" cy="367950"/>
          </a:xfrm>
          <a:prstGeom prst="rect">
            <a:avLst/>
          </a:prstGeom>
          <a:ln w="12700">
            <a:miter lim="400000"/>
          </a:ln>
        </p:spPr>
        <p:txBody>
          <a:bodyPr wrap="none" lIns="91424" tIns="91424" rIns="91424" bIns="91424" anchor="ctr">
            <a:spAutoFit/>
          </a:bodyPr>
          <a:lstStyle>
            <a:lvl1pPr algn="r">
              <a:defRPr sz="13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1" baseline="0" cap="none" i="0" spc="0" strike="noStrike" sz="3600" u="none">
          <a:ln>
            <a:noFill/>
          </a:ln>
          <a:solidFill>
            <a:srgbClr val="000000"/>
          </a:solidFill>
          <a:uFillTx/>
          <a:latin typeface="+mj-lt"/>
          <a:ea typeface="+mj-ea"/>
          <a:cs typeface="+mj-cs"/>
          <a:sym typeface="Arial"/>
        </a:defRPr>
      </a:lvl1pPr>
      <a:lvl2pPr marL="0" marR="0" indent="0" algn="l" defTabSz="914400" rtl="0" latinLnBrk="0">
        <a:lnSpc>
          <a:spcPct val="100000"/>
        </a:lnSpc>
        <a:spcBef>
          <a:spcPts val="0"/>
        </a:spcBef>
        <a:spcAft>
          <a:spcPts val="0"/>
        </a:spcAft>
        <a:buClrTx/>
        <a:buSzTx/>
        <a:buFontTx/>
        <a:buNone/>
        <a:tabLst/>
        <a:defRPr b="1" baseline="0" cap="none" i="0" spc="0" strike="noStrike" sz="3600" u="none">
          <a:ln>
            <a:noFill/>
          </a:ln>
          <a:solidFill>
            <a:srgbClr val="000000"/>
          </a:solidFill>
          <a:uFillTx/>
          <a:latin typeface="+mj-lt"/>
          <a:ea typeface="+mj-ea"/>
          <a:cs typeface="+mj-cs"/>
          <a:sym typeface="Arial"/>
        </a:defRPr>
      </a:lvl2pPr>
      <a:lvl3pPr marL="0" marR="0" indent="0" algn="l" defTabSz="914400" rtl="0" latinLnBrk="0">
        <a:lnSpc>
          <a:spcPct val="100000"/>
        </a:lnSpc>
        <a:spcBef>
          <a:spcPts val="0"/>
        </a:spcBef>
        <a:spcAft>
          <a:spcPts val="0"/>
        </a:spcAft>
        <a:buClrTx/>
        <a:buSzTx/>
        <a:buFontTx/>
        <a:buNone/>
        <a:tabLst/>
        <a:defRPr b="1" baseline="0" cap="none" i="0" spc="0" strike="noStrike" sz="3600" u="none">
          <a:ln>
            <a:noFill/>
          </a:ln>
          <a:solidFill>
            <a:srgbClr val="000000"/>
          </a:solidFill>
          <a:uFillTx/>
          <a:latin typeface="+mj-lt"/>
          <a:ea typeface="+mj-ea"/>
          <a:cs typeface="+mj-cs"/>
          <a:sym typeface="Arial"/>
        </a:defRPr>
      </a:lvl3pPr>
      <a:lvl4pPr marL="0" marR="0" indent="0" algn="l" defTabSz="914400" rtl="0" latinLnBrk="0">
        <a:lnSpc>
          <a:spcPct val="100000"/>
        </a:lnSpc>
        <a:spcBef>
          <a:spcPts val="0"/>
        </a:spcBef>
        <a:spcAft>
          <a:spcPts val="0"/>
        </a:spcAft>
        <a:buClrTx/>
        <a:buSzTx/>
        <a:buFontTx/>
        <a:buNone/>
        <a:tabLst/>
        <a:defRPr b="1" baseline="0" cap="none" i="0" spc="0" strike="noStrike" sz="3600" u="none">
          <a:ln>
            <a:noFill/>
          </a:ln>
          <a:solidFill>
            <a:srgbClr val="000000"/>
          </a:solidFill>
          <a:uFillTx/>
          <a:latin typeface="+mj-lt"/>
          <a:ea typeface="+mj-ea"/>
          <a:cs typeface="+mj-cs"/>
          <a:sym typeface="Arial"/>
        </a:defRPr>
      </a:lvl4pPr>
      <a:lvl5pPr marL="0" marR="0" indent="0" algn="l" defTabSz="914400" rtl="0" latinLnBrk="0">
        <a:lnSpc>
          <a:spcPct val="100000"/>
        </a:lnSpc>
        <a:spcBef>
          <a:spcPts val="0"/>
        </a:spcBef>
        <a:spcAft>
          <a:spcPts val="0"/>
        </a:spcAft>
        <a:buClrTx/>
        <a:buSzTx/>
        <a:buFontTx/>
        <a:buNone/>
        <a:tabLst/>
        <a:defRPr b="1" baseline="0" cap="none" i="0" spc="0" strike="noStrike" sz="3600" u="none">
          <a:ln>
            <a:noFill/>
          </a:ln>
          <a:solidFill>
            <a:srgbClr val="000000"/>
          </a:solidFill>
          <a:uFillTx/>
          <a:latin typeface="+mj-lt"/>
          <a:ea typeface="+mj-ea"/>
          <a:cs typeface="+mj-cs"/>
          <a:sym typeface="Arial"/>
        </a:defRPr>
      </a:lvl5pPr>
      <a:lvl6pPr marL="0" marR="0" indent="0" algn="l" defTabSz="914400" rtl="0" latinLnBrk="0">
        <a:lnSpc>
          <a:spcPct val="100000"/>
        </a:lnSpc>
        <a:spcBef>
          <a:spcPts val="0"/>
        </a:spcBef>
        <a:spcAft>
          <a:spcPts val="0"/>
        </a:spcAft>
        <a:buClrTx/>
        <a:buSzTx/>
        <a:buFontTx/>
        <a:buNone/>
        <a:tabLst/>
        <a:defRPr b="1" baseline="0" cap="none" i="0" spc="0" strike="noStrike" sz="3600" u="none">
          <a:ln>
            <a:noFill/>
          </a:ln>
          <a:solidFill>
            <a:srgbClr val="000000"/>
          </a:solidFill>
          <a:uFillTx/>
          <a:latin typeface="+mj-lt"/>
          <a:ea typeface="+mj-ea"/>
          <a:cs typeface="+mj-cs"/>
          <a:sym typeface="Arial"/>
        </a:defRPr>
      </a:lvl6pPr>
      <a:lvl7pPr marL="0" marR="0" indent="0" algn="l" defTabSz="914400" rtl="0" latinLnBrk="0">
        <a:lnSpc>
          <a:spcPct val="100000"/>
        </a:lnSpc>
        <a:spcBef>
          <a:spcPts val="0"/>
        </a:spcBef>
        <a:spcAft>
          <a:spcPts val="0"/>
        </a:spcAft>
        <a:buClrTx/>
        <a:buSzTx/>
        <a:buFontTx/>
        <a:buNone/>
        <a:tabLst/>
        <a:defRPr b="1" baseline="0" cap="none" i="0" spc="0" strike="noStrike" sz="3600" u="none">
          <a:ln>
            <a:noFill/>
          </a:ln>
          <a:solidFill>
            <a:srgbClr val="000000"/>
          </a:solidFill>
          <a:uFillTx/>
          <a:latin typeface="+mj-lt"/>
          <a:ea typeface="+mj-ea"/>
          <a:cs typeface="+mj-cs"/>
          <a:sym typeface="Arial"/>
        </a:defRPr>
      </a:lvl7pPr>
      <a:lvl8pPr marL="0" marR="0" indent="0" algn="l" defTabSz="914400" rtl="0" latinLnBrk="0">
        <a:lnSpc>
          <a:spcPct val="100000"/>
        </a:lnSpc>
        <a:spcBef>
          <a:spcPts val="0"/>
        </a:spcBef>
        <a:spcAft>
          <a:spcPts val="0"/>
        </a:spcAft>
        <a:buClrTx/>
        <a:buSzTx/>
        <a:buFontTx/>
        <a:buNone/>
        <a:tabLst/>
        <a:defRPr b="1" baseline="0" cap="none" i="0" spc="0" strike="noStrike" sz="3600" u="none">
          <a:ln>
            <a:noFill/>
          </a:ln>
          <a:solidFill>
            <a:srgbClr val="000000"/>
          </a:solidFill>
          <a:uFillTx/>
          <a:latin typeface="+mj-lt"/>
          <a:ea typeface="+mj-ea"/>
          <a:cs typeface="+mj-cs"/>
          <a:sym typeface="Arial"/>
        </a:defRPr>
      </a:lvl8pPr>
      <a:lvl9pPr marL="0" marR="0" indent="0" algn="l" defTabSz="914400" rtl="0" latinLnBrk="0">
        <a:lnSpc>
          <a:spcPct val="100000"/>
        </a:lnSpc>
        <a:spcBef>
          <a:spcPts val="0"/>
        </a:spcBef>
        <a:spcAft>
          <a:spcPts val="0"/>
        </a:spcAft>
        <a:buClrTx/>
        <a:buSzTx/>
        <a:buFontTx/>
        <a:buNone/>
        <a:tabLst/>
        <a:defRPr b="1" baseline="0" cap="none" i="0" spc="0" strike="noStrike" sz="3600" u="none">
          <a:ln>
            <a:noFill/>
          </a:ln>
          <a:solidFill>
            <a:srgbClr val="000000"/>
          </a:solidFill>
          <a:uFillTx/>
          <a:latin typeface="+mj-lt"/>
          <a:ea typeface="+mj-ea"/>
          <a:cs typeface="+mj-cs"/>
          <a:sym typeface="Arial"/>
        </a:defRPr>
      </a:lvl9pPr>
    </p:titleStyle>
    <p:bodyStyle>
      <a:lvl1pPr marL="457200" marR="0" indent="-419100" algn="l" defTabSz="914400" rtl="0" latinLnBrk="0">
        <a:lnSpc>
          <a:spcPct val="100000"/>
        </a:lnSpc>
        <a:spcBef>
          <a:spcPts val="600"/>
        </a:spcBef>
        <a:spcAft>
          <a:spcPts val="0"/>
        </a:spcAft>
        <a:buClr>
          <a:srgbClr val="000000"/>
        </a:buClr>
        <a:buSzPts val="3000"/>
        <a:buFont typeface="Arial"/>
        <a:buChar char="●"/>
        <a:tabLst/>
        <a:defRPr b="0" baseline="0" cap="none" i="0" spc="0" strike="noStrike" sz="3000" u="none">
          <a:ln>
            <a:noFill/>
          </a:ln>
          <a:solidFill>
            <a:srgbClr val="000000"/>
          </a:solidFill>
          <a:uFillTx/>
          <a:latin typeface="+mj-lt"/>
          <a:ea typeface="+mj-ea"/>
          <a:cs typeface="+mj-cs"/>
          <a:sym typeface="Arial"/>
        </a:defRPr>
      </a:lvl1pPr>
      <a:lvl2pPr marL="1009650" marR="0" indent="-476250" algn="l" defTabSz="914400" rtl="0" latinLnBrk="0">
        <a:lnSpc>
          <a:spcPct val="100000"/>
        </a:lnSpc>
        <a:spcBef>
          <a:spcPts val="600"/>
        </a:spcBef>
        <a:spcAft>
          <a:spcPts val="0"/>
        </a:spcAft>
        <a:buClr>
          <a:srgbClr val="000000"/>
        </a:buClr>
        <a:buSzPts val="3000"/>
        <a:buFont typeface="Arial"/>
        <a:buChar char="○"/>
        <a:tabLst/>
        <a:defRPr b="0" baseline="0" cap="none" i="0" spc="0" strike="noStrike" sz="3000" u="none">
          <a:ln>
            <a:noFill/>
          </a:ln>
          <a:solidFill>
            <a:srgbClr val="000000"/>
          </a:solidFill>
          <a:uFillTx/>
          <a:latin typeface="+mj-lt"/>
          <a:ea typeface="+mj-ea"/>
          <a:cs typeface="+mj-cs"/>
          <a:sym typeface="Arial"/>
        </a:defRPr>
      </a:lvl2pPr>
      <a:lvl3pPr marL="1466850" marR="0" indent="-476250" algn="l" defTabSz="914400" rtl="0" latinLnBrk="0">
        <a:lnSpc>
          <a:spcPct val="100000"/>
        </a:lnSpc>
        <a:spcBef>
          <a:spcPts val="600"/>
        </a:spcBef>
        <a:spcAft>
          <a:spcPts val="0"/>
        </a:spcAft>
        <a:buClr>
          <a:srgbClr val="000000"/>
        </a:buClr>
        <a:buSzPts val="3000"/>
        <a:buFont typeface="Arial"/>
        <a:buChar char="■"/>
        <a:tabLst/>
        <a:defRPr b="0" baseline="0" cap="none" i="0" spc="0" strike="noStrike" sz="3000" u="none">
          <a:ln>
            <a:noFill/>
          </a:ln>
          <a:solidFill>
            <a:srgbClr val="000000"/>
          </a:solidFill>
          <a:uFillTx/>
          <a:latin typeface="+mj-lt"/>
          <a:ea typeface="+mj-ea"/>
          <a:cs typeface="+mj-cs"/>
          <a:sym typeface="Arial"/>
        </a:defRPr>
      </a:lvl3pPr>
      <a:lvl4pPr marL="2057400" marR="0" indent="-571500" algn="l" defTabSz="914400" rtl="0" latinLnBrk="0">
        <a:lnSpc>
          <a:spcPct val="100000"/>
        </a:lnSpc>
        <a:spcBef>
          <a:spcPts val="600"/>
        </a:spcBef>
        <a:spcAft>
          <a:spcPts val="0"/>
        </a:spcAft>
        <a:buClr>
          <a:srgbClr val="000000"/>
        </a:buClr>
        <a:buSzPts val="3000"/>
        <a:buFont typeface="Arial"/>
        <a:buChar char="●"/>
        <a:tabLst/>
        <a:defRPr b="0" baseline="0" cap="none" i="0" spc="0" strike="noStrike" sz="3000" u="none">
          <a:ln>
            <a:noFill/>
          </a:ln>
          <a:solidFill>
            <a:srgbClr val="000000"/>
          </a:solidFill>
          <a:uFillTx/>
          <a:latin typeface="+mj-lt"/>
          <a:ea typeface="+mj-ea"/>
          <a:cs typeface="+mj-cs"/>
          <a:sym typeface="Arial"/>
        </a:defRPr>
      </a:lvl4pPr>
      <a:lvl5pPr marL="2514600" marR="0" indent="-571500" algn="l" defTabSz="914400" rtl="0" latinLnBrk="0">
        <a:lnSpc>
          <a:spcPct val="100000"/>
        </a:lnSpc>
        <a:spcBef>
          <a:spcPts val="600"/>
        </a:spcBef>
        <a:spcAft>
          <a:spcPts val="0"/>
        </a:spcAft>
        <a:buClr>
          <a:srgbClr val="000000"/>
        </a:buClr>
        <a:buSzPts val="3000"/>
        <a:buFont typeface="Arial"/>
        <a:buChar char="○"/>
        <a:tabLst/>
        <a:defRPr b="0" baseline="0" cap="none" i="0" spc="0" strike="noStrike" sz="3000" u="none">
          <a:ln>
            <a:noFill/>
          </a:ln>
          <a:solidFill>
            <a:srgbClr val="000000"/>
          </a:solidFill>
          <a:uFillTx/>
          <a:latin typeface="+mj-lt"/>
          <a:ea typeface="+mj-ea"/>
          <a:cs typeface="+mj-cs"/>
          <a:sym typeface="Arial"/>
        </a:defRPr>
      </a:lvl5pPr>
      <a:lvl6pPr marL="2971800" marR="0" indent="-571500" algn="l" defTabSz="914400" rtl="0" latinLnBrk="0">
        <a:lnSpc>
          <a:spcPct val="100000"/>
        </a:lnSpc>
        <a:spcBef>
          <a:spcPts val="600"/>
        </a:spcBef>
        <a:spcAft>
          <a:spcPts val="0"/>
        </a:spcAft>
        <a:buClr>
          <a:srgbClr val="000000"/>
        </a:buClr>
        <a:buSzPts val="3000"/>
        <a:buFont typeface="Arial"/>
        <a:buChar char="■"/>
        <a:tabLst/>
        <a:defRPr b="0" baseline="0" cap="none" i="0" spc="0" strike="noStrike" sz="3000" u="none">
          <a:ln>
            <a:noFill/>
          </a:ln>
          <a:solidFill>
            <a:srgbClr val="000000"/>
          </a:solidFill>
          <a:uFillTx/>
          <a:latin typeface="+mj-lt"/>
          <a:ea typeface="+mj-ea"/>
          <a:cs typeface="+mj-cs"/>
          <a:sym typeface="Arial"/>
        </a:defRPr>
      </a:lvl6pPr>
      <a:lvl7pPr marL="3429000" marR="0" indent="-571500" algn="l" defTabSz="914400" rtl="0" latinLnBrk="0">
        <a:lnSpc>
          <a:spcPct val="100000"/>
        </a:lnSpc>
        <a:spcBef>
          <a:spcPts val="600"/>
        </a:spcBef>
        <a:spcAft>
          <a:spcPts val="0"/>
        </a:spcAft>
        <a:buClr>
          <a:srgbClr val="000000"/>
        </a:buClr>
        <a:buSzPts val="3000"/>
        <a:buFont typeface="Arial"/>
        <a:buChar char="●"/>
        <a:tabLst/>
        <a:defRPr b="0" baseline="0" cap="none" i="0" spc="0" strike="noStrike" sz="3000" u="none">
          <a:ln>
            <a:noFill/>
          </a:ln>
          <a:solidFill>
            <a:srgbClr val="000000"/>
          </a:solidFill>
          <a:uFillTx/>
          <a:latin typeface="+mj-lt"/>
          <a:ea typeface="+mj-ea"/>
          <a:cs typeface="+mj-cs"/>
          <a:sym typeface="Arial"/>
        </a:defRPr>
      </a:lvl7pPr>
      <a:lvl8pPr marL="3886200" marR="0" indent="-571500" algn="l" defTabSz="914400" rtl="0" latinLnBrk="0">
        <a:lnSpc>
          <a:spcPct val="100000"/>
        </a:lnSpc>
        <a:spcBef>
          <a:spcPts val="600"/>
        </a:spcBef>
        <a:spcAft>
          <a:spcPts val="0"/>
        </a:spcAft>
        <a:buClr>
          <a:srgbClr val="000000"/>
        </a:buClr>
        <a:buSzPts val="3000"/>
        <a:buFont typeface="Arial"/>
        <a:buChar char="○"/>
        <a:tabLst/>
        <a:defRPr b="0" baseline="0" cap="none" i="0" spc="0" strike="noStrike" sz="3000" u="none">
          <a:ln>
            <a:noFill/>
          </a:ln>
          <a:solidFill>
            <a:srgbClr val="000000"/>
          </a:solidFill>
          <a:uFillTx/>
          <a:latin typeface="+mj-lt"/>
          <a:ea typeface="+mj-ea"/>
          <a:cs typeface="+mj-cs"/>
          <a:sym typeface="Arial"/>
        </a:defRPr>
      </a:lvl8pPr>
      <a:lvl9pPr marL="4343400" marR="0" indent="-571500" algn="l" defTabSz="914400" rtl="0" latinLnBrk="0">
        <a:lnSpc>
          <a:spcPct val="100000"/>
        </a:lnSpc>
        <a:spcBef>
          <a:spcPts val="600"/>
        </a:spcBef>
        <a:spcAft>
          <a:spcPts val="0"/>
        </a:spcAft>
        <a:buClr>
          <a:srgbClr val="000000"/>
        </a:buClr>
        <a:buSzPts val="3000"/>
        <a:buFont typeface="Arial"/>
        <a:buChar char="■"/>
        <a:tabLst/>
        <a:defRPr b="0" baseline="0" cap="none" i="0" spc="0" strike="noStrike" sz="3000" u="none">
          <a:ln>
            <a:noFill/>
          </a:ln>
          <a:solidFill>
            <a:srgbClr val="000000"/>
          </a:solidFill>
          <a:uFillTx/>
          <a:latin typeface="+mj-lt"/>
          <a:ea typeface="+mj-ea"/>
          <a:cs typeface="+mj-cs"/>
          <a:sym typeface="Arial"/>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300" u="none">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b="0" baseline="0" cap="none" i="0" spc="0" strike="noStrike" sz="1300" u="none">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b="0" baseline="0" cap="none" i="0" spc="0" strike="noStrike" sz="1300" u="none">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b="0" baseline="0" cap="none" i="0" spc="0" strike="noStrike" sz="1300" u="none">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b="0" baseline="0" cap="none" i="0" spc="0" strike="noStrike" sz="1300" u="none">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b="0" baseline="0" cap="none" i="0" spc="0" strike="noStrike" sz="1300" u="none">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b="0" baseline="0" cap="none" i="0" spc="0" strike="noStrike" sz="1300" u="none">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b="0" baseline="0" cap="none" i="0" spc="0" strike="noStrike" sz="1300" u="none">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b="0" baseline="0" cap="none" i="0" spc="0" strike="noStrike" sz="1300" u="none">
          <a:ln>
            <a:noFill/>
          </a:ln>
          <a:solidFill>
            <a:schemeClr val="tx1"/>
          </a:solidFill>
          <a:uFillTx/>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 name="Google Shape;41;p9"/>
          <p:cNvSpPr txBox="1"/>
          <p:nvPr>
            <p:ph type="title"/>
          </p:nvPr>
        </p:nvSpPr>
        <p:spPr>
          <a:xfrm>
            <a:off x="457200" y="205978"/>
            <a:ext cx="8229600" cy="857400"/>
          </a:xfrm>
          <a:prstGeom prst="rect">
            <a:avLst/>
          </a:prstGeom>
        </p:spPr>
        <p:txBody>
          <a:bodyPr/>
          <a:lstStyle/>
          <a:p>
            <a:pPr/>
            <a:r>
              <a:t>1b: KF Tracking a circle</a:t>
            </a:r>
          </a:p>
        </p:txBody>
      </p:sp>
      <p:sp>
        <p:nvSpPr>
          <p:cNvPr id="65" name="Google Shape;42;p9"/>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66" name="Google Shape;43;p9"/>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ps5-1-b-1.png</a:t>
            </a:r>
          </a:p>
        </p:txBody>
      </p:sp>
      <p:pic>
        <p:nvPicPr>
          <p:cNvPr id="67" name="Google Shape;44;p9" descr="Google Shape;44;p9"/>
          <p:cNvPicPr>
            <a:picLocks noChangeAspect="1"/>
          </p:cNvPicPr>
          <p:nvPr/>
        </p:nvPicPr>
        <p:blipFill>
          <a:blip r:embed="rId2">
            <a:extLst/>
          </a:blip>
          <a:stretch>
            <a:fillRect/>
          </a:stretch>
        </p:blipFill>
        <p:spPr>
          <a:xfrm>
            <a:off x="3037524" y="1153975"/>
            <a:ext cx="3068951" cy="3068951"/>
          </a:xfrm>
          <a:prstGeom prst="rect">
            <a:avLst/>
          </a:prstGeom>
          <a:ln>
            <a:solidFill>
              <a:srgbClr val="666666"/>
            </a:solidFill>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Google Shape;113;p18"/>
          <p:cNvSpPr txBox="1"/>
          <p:nvPr>
            <p:ph type="title"/>
          </p:nvPr>
        </p:nvSpPr>
        <p:spPr>
          <a:xfrm>
            <a:off x="457200" y="205978"/>
            <a:ext cx="8229600" cy="857400"/>
          </a:xfrm>
          <a:prstGeom prst="rect">
            <a:avLst/>
          </a:prstGeom>
        </p:spPr>
        <p:txBody>
          <a:bodyPr/>
          <a:lstStyle/>
          <a:p>
            <a:pPr/>
            <a:r>
              <a:t>2a: PF Tracking a circle (cont.)</a:t>
            </a:r>
          </a:p>
        </p:txBody>
      </p:sp>
      <p:sp>
        <p:nvSpPr>
          <p:cNvPr id="110" name="Google Shape;114;p18"/>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111" name="Google Shape;115;p18"/>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ps5-2-a-2.png</a:t>
            </a:r>
          </a:p>
        </p:txBody>
      </p:sp>
      <p:pic>
        <p:nvPicPr>
          <p:cNvPr id="112" name="Google Shape;116;p18" descr="Google Shape;116;p18"/>
          <p:cNvPicPr>
            <a:picLocks noChangeAspect="1"/>
          </p:cNvPicPr>
          <p:nvPr/>
        </p:nvPicPr>
        <p:blipFill>
          <a:blip r:embed="rId2">
            <a:extLst/>
          </a:blip>
          <a:stretch>
            <a:fillRect/>
          </a:stretch>
        </p:blipFill>
        <p:spPr>
          <a:xfrm>
            <a:off x="3037524" y="1153975"/>
            <a:ext cx="3068951" cy="3068951"/>
          </a:xfrm>
          <a:prstGeom prst="rect">
            <a:avLst/>
          </a:prstGeom>
          <a:ln>
            <a:solidFill>
              <a:srgbClr val="666666"/>
            </a:solidFill>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 name="Google Shape;121;p19"/>
          <p:cNvSpPr txBox="1"/>
          <p:nvPr>
            <p:ph type="title"/>
          </p:nvPr>
        </p:nvSpPr>
        <p:spPr>
          <a:xfrm>
            <a:off x="457200" y="205978"/>
            <a:ext cx="8229600" cy="857400"/>
          </a:xfrm>
          <a:prstGeom prst="rect">
            <a:avLst/>
          </a:prstGeom>
        </p:spPr>
        <p:txBody>
          <a:bodyPr/>
          <a:lstStyle/>
          <a:p>
            <a:pPr/>
            <a:r>
              <a:t>2a: PF Tracking a circle (cont.)</a:t>
            </a:r>
          </a:p>
        </p:txBody>
      </p:sp>
      <p:sp>
        <p:nvSpPr>
          <p:cNvPr id="115" name="Google Shape;122;p19"/>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116" name="Google Shape;123;p19"/>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ps5-2-a-3.png</a:t>
            </a:r>
          </a:p>
        </p:txBody>
      </p:sp>
      <p:pic>
        <p:nvPicPr>
          <p:cNvPr id="117" name="Google Shape;124;p19" descr="Google Shape;124;p19"/>
          <p:cNvPicPr>
            <a:picLocks noChangeAspect="1"/>
          </p:cNvPicPr>
          <p:nvPr/>
        </p:nvPicPr>
        <p:blipFill>
          <a:blip r:embed="rId2">
            <a:extLst/>
          </a:blip>
          <a:stretch>
            <a:fillRect/>
          </a:stretch>
        </p:blipFill>
        <p:spPr>
          <a:xfrm>
            <a:off x="3037524" y="1153975"/>
            <a:ext cx="3068951" cy="3068951"/>
          </a:xfrm>
          <a:prstGeom prst="rect">
            <a:avLst/>
          </a:prstGeom>
          <a:ln>
            <a:solidFill>
              <a:srgbClr val="666666"/>
            </a:solidFill>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 name="Google Shape;129;p20"/>
          <p:cNvSpPr txBox="1"/>
          <p:nvPr>
            <p:ph type="title"/>
          </p:nvPr>
        </p:nvSpPr>
        <p:spPr>
          <a:xfrm>
            <a:off x="457200" y="205978"/>
            <a:ext cx="8229600" cy="857400"/>
          </a:xfrm>
          <a:prstGeom prst="rect">
            <a:avLst/>
          </a:prstGeom>
        </p:spPr>
        <p:txBody>
          <a:bodyPr/>
          <a:lstStyle/>
          <a:p>
            <a:pPr/>
            <a:r>
              <a:t>2a: PF Tracking a circle (cont.)</a:t>
            </a:r>
          </a:p>
        </p:txBody>
      </p:sp>
      <p:sp>
        <p:nvSpPr>
          <p:cNvPr id="120" name="Google Shape;130;p20"/>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121" name="Google Shape;131;p20"/>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ps5-2-a-4.png</a:t>
            </a:r>
          </a:p>
        </p:txBody>
      </p:sp>
      <p:pic>
        <p:nvPicPr>
          <p:cNvPr id="122" name="Google Shape;132;p20" descr="Google Shape;132;p20"/>
          <p:cNvPicPr>
            <a:picLocks noChangeAspect="1"/>
          </p:cNvPicPr>
          <p:nvPr/>
        </p:nvPicPr>
        <p:blipFill>
          <a:blip r:embed="rId2">
            <a:extLst/>
          </a:blip>
          <a:stretch>
            <a:fillRect/>
          </a:stretch>
        </p:blipFill>
        <p:spPr>
          <a:xfrm>
            <a:off x="3037524" y="1153975"/>
            <a:ext cx="3068951" cy="3068951"/>
          </a:xfrm>
          <a:prstGeom prst="rect">
            <a:avLst/>
          </a:prstGeom>
          <a:ln>
            <a:solidFill>
              <a:srgbClr val="666666"/>
            </a:solidFill>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Google Shape;137;p21"/>
          <p:cNvSpPr txBox="1"/>
          <p:nvPr>
            <p:ph type="title"/>
          </p:nvPr>
        </p:nvSpPr>
        <p:spPr>
          <a:xfrm>
            <a:off x="457200" y="205978"/>
            <a:ext cx="8229600" cy="857400"/>
          </a:xfrm>
          <a:prstGeom prst="rect">
            <a:avLst/>
          </a:prstGeom>
        </p:spPr>
        <p:txBody>
          <a:bodyPr/>
          <a:lstStyle/>
          <a:p>
            <a:pPr/>
            <a:r>
              <a:t>2b: PF Tracking noisy video</a:t>
            </a:r>
          </a:p>
        </p:txBody>
      </p:sp>
      <p:sp>
        <p:nvSpPr>
          <p:cNvPr id="125" name="Google Shape;138;p21"/>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126" name="Google Shape;139;p21"/>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ps5-2-b-1.png</a:t>
            </a:r>
          </a:p>
        </p:txBody>
      </p:sp>
      <p:pic>
        <p:nvPicPr>
          <p:cNvPr id="127" name="Google Shape;140;p21" descr="Google Shape;140;p21"/>
          <p:cNvPicPr>
            <a:picLocks noChangeAspect="1"/>
          </p:cNvPicPr>
          <p:nvPr/>
        </p:nvPicPr>
        <p:blipFill>
          <a:blip r:embed="rId2">
            <a:extLst/>
          </a:blip>
          <a:stretch>
            <a:fillRect/>
          </a:stretch>
        </p:blipFill>
        <p:spPr>
          <a:xfrm>
            <a:off x="2614149" y="1587160"/>
            <a:ext cx="3915699" cy="2202581"/>
          </a:xfrm>
          <a:prstGeom prst="rect">
            <a:avLst/>
          </a:prstGeom>
          <a:ln>
            <a:solidFill>
              <a:srgbClr val="666666"/>
            </a:solidFill>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 name="Google Shape;145;p22"/>
          <p:cNvSpPr txBox="1"/>
          <p:nvPr>
            <p:ph type="title"/>
          </p:nvPr>
        </p:nvSpPr>
        <p:spPr>
          <a:xfrm>
            <a:off x="457200" y="205978"/>
            <a:ext cx="8229600" cy="857400"/>
          </a:xfrm>
          <a:prstGeom prst="rect">
            <a:avLst/>
          </a:prstGeom>
        </p:spPr>
        <p:txBody>
          <a:bodyPr/>
          <a:lstStyle/>
          <a:p>
            <a:pPr/>
            <a:r>
              <a:t>2b: PF Tracking noisy video (cont.)</a:t>
            </a:r>
          </a:p>
        </p:txBody>
      </p:sp>
      <p:sp>
        <p:nvSpPr>
          <p:cNvPr id="130" name="Google Shape;146;p22"/>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131" name="Google Shape;147;p22"/>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ps5-2-b-2.png</a:t>
            </a:r>
          </a:p>
        </p:txBody>
      </p:sp>
      <p:pic>
        <p:nvPicPr>
          <p:cNvPr id="132" name="Google Shape;148;p22" descr="Google Shape;148;p22"/>
          <p:cNvPicPr>
            <a:picLocks noChangeAspect="1"/>
          </p:cNvPicPr>
          <p:nvPr/>
        </p:nvPicPr>
        <p:blipFill>
          <a:blip r:embed="rId2">
            <a:extLst/>
          </a:blip>
          <a:stretch>
            <a:fillRect/>
          </a:stretch>
        </p:blipFill>
        <p:spPr>
          <a:xfrm>
            <a:off x="2614149" y="1587160"/>
            <a:ext cx="3915699" cy="2202581"/>
          </a:xfrm>
          <a:prstGeom prst="rect">
            <a:avLst/>
          </a:prstGeom>
          <a:ln>
            <a:solidFill>
              <a:srgbClr val="666666"/>
            </a:solidFill>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Google Shape;153;p23"/>
          <p:cNvSpPr txBox="1"/>
          <p:nvPr>
            <p:ph type="title"/>
          </p:nvPr>
        </p:nvSpPr>
        <p:spPr>
          <a:xfrm>
            <a:off x="457200" y="205978"/>
            <a:ext cx="8229600" cy="857400"/>
          </a:xfrm>
          <a:prstGeom prst="rect">
            <a:avLst/>
          </a:prstGeom>
        </p:spPr>
        <p:txBody>
          <a:bodyPr/>
          <a:lstStyle/>
          <a:p>
            <a:pPr/>
            <a:r>
              <a:t>2b: PF Tracking noisy video (cont.)</a:t>
            </a:r>
          </a:p>
        </p:txBody>
      </p:sp>
      <p:sp>
        <p:nvSpPr>
          <p:cNvPr id="135" name="Google Shape;154;p23"/>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136" name="Google Shape;155;p23"/>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ps5-2-b-3.png</a:t>
            </a:r>
          </a:p>
        </p:txBody>
      </p:sp>
      <p:pic>
        <p:nvPicPr>
          <p:cNvPr id="137" name="Google Shape;156;p23" descr="Google Shape;156;p23"/>
          <p:cNvPicPr>
            <a:picLocks noChangeAspect="1"/>
          </p:cNvPicPr>
          <p:nvPr/>
        </p:nvPicPr>
        <p:blipFill>
          <a:blip r:embed="rId2">
            <a:extLst/>
          </a:blip>
          <a:stretch>
            <a:fillRect/>
          </a:stretch>
        </p:blipFill>
        <p:spPr>
          <a:xfrm>
            <a:off x="2614149" y="1587160"/>
            <a:ext cx="3915699" cy="2202581"/>
          </a:xfrm>
          <a:prstGeom prst="rect">
            <a:avLst/>
          </a:prstGeom>
          <a:ln>
            <a:solidFill>
              <a:srgbClr val="666666"/>
            </a:solidFill>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9" name="Google Shape;161;p24"/>
          <p:cNvSpPr txBox="1"/>
          <p:nvPr>
            <p:ph type="title"/>
          </p:nvPr>
        </p:nvSpPr>
        <p:spPr>
          <a:xfrm>
            <a:off x="457200" y="205978"/>
            <a:ext cx="8229600" cy="857400"/>
          </a:xfrm>
          <a:prstGeom prst="rect">
            <a:avLst/>
          </a:prstGeom>
        </p:spPr>
        <p:txBody>
          <a:bodyPr/>
          <a:lstStyle/>
          <a:p>
            <a:pPr/>
            <a:r>
              <a:t>2b: PF Tracking noisy video (cont.)</a:t>
            </a:r>
          </a:p>
        </p:txBody>
      </p:sp>
      <p:sp>
        <p:nvSpPr>
          <p:cNvPr id="140" name="Google Shape;162;p24"/>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141" name="Google Shape;163;p24"/>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ps5-2-b-4.png</a:t>
            </a:r>
          </a:p>
        </p:txBody>
      </p:sp>
      <p:pic>
        <p:nvPicPr>
          <p:cNvPr id="142" name="Google Shape;164;p24" descr="Google Shape;164;p24"/>
          <p:cNvPicPr>
            <a:picLocks noChangeAspect="1"/>
          </p:cNvPicPr>
          <p:nvPr/>
        </p:nvPicPr>
        <p:blipFill>
          <a:blip r:embed="rId2">
            <a:extLst/>
          </a:blip>
          <a:stretch>
            <a:fillRect/>
          </a:stretch>
        </p:blipFill>
        <p:spPr>
          <a:xfrm>
            <a:off x="2614149" y="1587160"/>
            <a:ext cx="3915699" cy="2202581"/>
          </a:xfrm>
          <a:prstGeom prst="rect">
            <a:avLst/>
          </a:prstGeom>
          <a:ln>
            <a:solidFill>
              <a:srgbClr val="666666"/>
            </a:solidFill>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4" name="Google Shape;169;p25"/>
          <p:cNvSpPr txBox="1"/>
          <p:nvPr>
            <p:ph type="title"/>
          </p:nvPr>
        </p:nvSpPr>
        <p:spPr>
          <a:xfrm>
            <a:off x="457200" y="205978"/>
            <a:ext cx="8229600" cy="857400"/>
          </a:xfrm>
          <a:prstGeom prst="rect">
            <a:avLst/>
          </a:prstGeom>
        </p:spPr>
        <p:txBody>
          <a:bodyPr/>
          <a:lstStyle/>
          <a:p>
            <a:pPr/>
            <a:r>
              <a:t>3a: PF Changes in Appearance</a:t>
            </a:r>
          </a:p>
        </p:txBody>
      </p:sp>
      <p:sp>
        <p:nvSpPr>
          <p:cNvPr id="145" name="Google Shape;170;p25"/>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146" name="Google Shape;171;p25"/>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ps5-3-a-1.png</a:t>
            </a:r>
          </a:p>
        </p:txBody>
      </p:sp>
      <p:pic>
        <p:nvPicPr>
          <p:cNvPr id="147" name="Google Shape;172;p25" descr="Google Shape;172;p25"/>
          <p:cNvPicPr>
            <a:picLocks noChangeAspect="1"/>
          </p:cNvPicPr>
          <p:nvPr/>
        </p:nvPicPr>
        <p:blipFill>
          <a:blip r:embed="rId2">
            <a:extLst/>
          </a:blip>
          <a:stretch>
            <a:fillRect/>
          </a:stretch>
        </p:blipFill>
        <p:spPr>
          <a:xfrm>
            <a:off x="2614149" y="1587160"/>
            <a:ext cx="3915699" cy="2202581"/>
          </a:xfrm>
          <a:prstGeom prst="rect">
            <a:avLst/>
          </a:prstGeom>
          <a:ln>
            <a:solidFill>
              <a:srgbClr val="666666"/>
            </a:solidFill>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Google Shape;177;p26"/>
          <p:cNvSpPr txBox="1"/>
          <p:nvPr>
            <p:ph type="title"/>
          </p:nvPr>
        </p:nvSpPr>
        <p:spPr>
          <a:xfrm>
            <a:off x="457200" y="205978"/>
            <a:ext cx="8229600" cy="857400"/>
          </a:xfrm>
          <a:prstGeom prst="rect">
            <a:avLst/>
          </a:prstGeom>
        </p:spPr>
        <p:txBody>
          <a:bodyPr/>
          <a:lstStyle>
            <a:lvl1pPr>
              <a:defRPr sz="3400"/>
            </a:lvl1pPr>
          </a:lstStyle>
          <a:p>
            <a:pPr/>
            <a:r>
              <a:t>3a: PF Changes in Appearance (cont.)</a:t>
            </a:r>
          </a:p>
        </p:txBody>
      </p:sp>
      <p:sp>
        <p:nvSpPr>
          <p:cNvPr id="150" name="Google Shape;178;p26"/>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151" name="Google Shape;179;p26"/>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ps5-3-a-2.png</a:t>
            </a:r>
          </a:p>
        </p:txBody>
      </p:sp>
      <p:pic>
        <p:nvPicPr>
          <p:cNvPr id="152" name="Google Shape;180;p26" descr="Google Shape;180;p26"/>
          <p:cNvPicPr>
            <a:picLocks noChangeAspect="1"/>
          </p:cNvPicPr>
          <p:nvPr/>
        </p:nvPicPr>
        <p:blipFill>
          <a:blip r:embed="rId2">
            <a:extLst/>
          </a:blip>
          <a:stretch>
            <a:fillRect/>
          </a:stretch>
        </p:blipFill>
        <p:spPr>
          <a:xfrm>
            <a:off x="2614149" y="1587160"/>
            <a:ext cx="3915699" cy="2202581"/>
          </a:xfrm>
          <a:prstGeom prst="rect">
            <a:avLst/>
          </a:prstGeom>
          <a:ln>
            <a:solidFill>
              <a:srgbClr val="666666"/>
            </a:solidFill>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Google Shape;185;p27"/>
          <p:cNvSpPr txBox="1"/>
          <p:nvPr>
            <p:ph type="title"/>
          </p:nvPr>
        </p:nvSpPr>
        <p:spPr>
          <a:xfrm>
            <a:off x="457200" y="205978"/>
            <a:ext cx="8229600" cy="857400"/>
          </a:xfrm>
          <a:prstGeom prst="rect">
            <a:avLst/>
          </a:prstGeom>
        </p:spPr>
        <p:txBody>
          <a:bodyPr/>
          <a:lstStyle>
            <a:lvl1pPr>
              <a:defRPr sz="3400"/>
            </a:lvl1pPr>
          </a:lstStyle>
          <a:p>
            <a:pPr/>
            <a:r>
              <a:t>3a: PF Changes in Appearance (cont.)</a:t>
            </a:r>
          </a:p>
        </p:txBody>
      </p:sp>
      <p:sp>
        <p:nvSpPr>
          <p:cNvPr id="155" name="Google Shape;186;p27"/>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156" name="Google Shape;187;p27"/>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ps5-3-a-3.png</a:t>
            </a:r>
          </a:p>
        </p:txBody>
      </p:sp>
      <p:pic>
        <p:nvPicPr>
          <p:cNvPr id="157" name="Google Shape;188;p27" descr="Google Shape;188;p27"/>
          <p:cNvPicPr>
            <a:picLocks noChangeAspect="1"/>
          </p:cNvPicPr>
          <p:nvPr/>
        </p:nvPicPr>
        <p:blipFill>
          <a:blip r:embed="rId2">
            <a:extLst/>
          </a:blip>
          <a:stretch>
            <a:fillRect/>
          </a:stretch>
        </p:blipFill>
        <p:spPr>
          <a:xfrm>
            <a:off x="2614149" y="1587160"/>
            <a:ext cx="3915699" cy="2202581"/>
          </a:xfrm>
          <a:prstGeom prst="rect">
            <a:avLst/>
          </a:prstGeom>
          <a:ln>
            <a:solidFill>
              <a:srgbClr val="666666"/>
            </a:solidFill>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Google Shape;49;p10"/>
          <p:cNvSpPr txBox="1"/>
          <p:nvPr>
            <p:ph type="title"/>
          </p:nvPr>
        </p:nvSpPr>
        <p:spPr>
          <a:xfrm>
            <a:off x="457200" y="205978"/>
            <a:ext cx="8229600" cy="857400"/>
          </a:xfrm>
          <a:prstGeom prst="rect">
            <a:avLst/>
          </a:prstGeom>
        </p:spPr>
        <p:txBody>
          <a:bodyPr/>
          <a:lstStyle/>
          <a:p>
            <a:pPr/>
            <a:r>
              <a:t>1b: KF Tracking a circle (cont.)</a:t>
            </a:r>
          </a:p>
        </p:txBody>
      </p:sp>
      <p:sp>
        <p:nvSpPr>
          <p:cNvPr id="70" name="Google Shape;50;p10"/>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71" name="Google Shape;51;p10"/>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ps5-1-b-2.png</a:t>
            </a:r>
          </a:p>
        </p:txBody>
      </p:sp>
      <p:pic>
        <p:nvPicPr>
          <p:cNvPr id="72" name="Google Shape;52;p10" descr="Google Shape;52;p10"/>
          <p:cNvPicPr>
            <a:picLocks noChangeAspect="1"/>
          </p:cNvPicPr>
          <p:nvPr/>
        </p:nvPicPr>
        <p:blipFill>
          <a:blip r:embed="rId2">
            <a:extLst/>
          </a:blip>
          <a:stretch>
            <a:fillRect/>
          </a:stretch>
        </p:blipFill>
        <p:spPr>
          <a:xfrm>
            <a:off x="3037524" y="1153975"/>
            <a:ext cx="3068951" cy="3068951"/>
          </a:xfrm>
          <a:prstGeom prst="rect">
            <a:avLst/>
          </a:prstGeom>
          <a:ln>
            <a:solidFill>
              <a:srgbClr val="666666"/>
            </a:solidFill>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 name="Google Shape;193;p28"/>
          <p:cNvSpPr txBox="1"/>
          <p:nvPr>
            <p:ph type="title"/>
          </p:nvPr>
        </p:nvSpPr>
        <p:spPr>
          <a:xfrm>
            <a:off x="457200" y="205978"/>
            <a:ext cx="8229600" cy="857400"/>
          </a:xfrm>
          <a:prstGeom prst="rect">
            <a:avLst/>
          </a:prstGeom>
        </p:spPr>
        <p:txBody>
          <a:bodyPr/>
          <a:lstStyle/>
          <a:p>
            <a:pPr/>
            <a:r>
              <a:t>4a: PF Occlusions</a:t>
            </a:r>
          </a:p>
        </p:txBody>
      </p:sp>
      <p:sp>
        <p:nvSpPr>
          <p:cNvPr id="160" name="Google Shape;194;p28"/>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161" name="Google Shape;195;p28"/>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ps5-4-a-1.png</a:t>
            </a:r>
          </a:p>
        </p:txBody>
      </p:sp>
      <p:pic>
        <p:nvPicPr>
          <p:cNvPr id="162" name="Google Shape;196;p28" descr="Google Shape;196;p28"/>
          <p:cNvPicPr>
            <a:picLocks noChangeAspect="1"/>
          </p:cNvPicPr>
          <p:nvPr/>
        </p:nvPicPr>
        <p:blipFill>
          <a:blip r:embed="rId2">
            <a:extLst/>
          </a:blip>
          <a:stretch>
            <a:fillRect/>
          </a:stretch>
        </p:blipFill>
        <p:spPr>
          <a:xfrm>
            <a:off x="2614149" y="1220063"/>
            <a:ext cx="3915699" cy="2936774"/>
          </a:xfrm>
          <a:prstGeom prst="rect">
            <a:avLst/>
          </a:prstGeom>
          <a:ln>
            <a:solidFill>
              <a:srgbClr val="666666"/>
            </a:solidFill>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Google Shape;201;p29"/>
          <p:cNvSpPr txBox="1"/>
          <p:nvPr>
            <p:ph type="title"/>
          </p:nvPr>
        </p:nvSpPr>
        <p:spPr>
          <a:xfrm>
            <a:off x="457200" y="205978"/>
            <a:ext cx="8229600" cy="857400"/>
          </a:xfrm>
          <a:prstGeom prst="rect">
            <a:avLst/>
          </a:prstGeom>
        </p:spPr>
        <p:txBody>
          <a:bodyPr/>
          <a:lstStyle/>
          <a:p>
            <a:pPr/>
            <a:r>
              <a:t>4a: PF Occlusions (cont.)</a:t>
            </a:r>
          </a:p>
        </p:txBody>
      </p:sp>
      <p:sp>
        <p:nvSpPr>
          <p:cNvPr id="165" name="Google Shape;202;p29"/>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166" name="Google Shape;203;p29"/>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ps5-4-a-2.png</a:t>
            </a:r>
          </a:p>
        </p:txBody>
      </p:sp>
      <p:pic>
        <p:nvPicPr>
          <p:cNvPr id="167" name="Google Shape;204;p29" descr="Google Shape;204;p29"/>
          <p:cNvPicPr>
            <a:picLocks noChangeAspect="1"/>
          </p:cNvPicPr>
          <p:nvPr/>
        </p:nvPicPr>
        <p:blipFill>
          <a:blip r:embed="rId2">
            <a:extLst/>
          </a:blip>
          <a:stretch>
            <a:fillRect/>
          </a:stretch>
        </p:blipFill>
        <p:spPr>
          <a:xfrm>
            <a:off x="2614149" y="1220063"/>
            <a:ext cx="3915699" cy="2936774"/>
          </a:xfrm>
          <a:prstGeom prst="rect">
            <a:avLst/>
          </a:prstGeom>
          <a:ln>
            <a:solidFill>
              <a:srgbClr val="666666"/>
            </a:solidFill>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Google Shape;209;p30"/>
          <p:cNvSpPr txBox="1"/>
          <p:nvPr>
            <p:ph type="title"/>
          </p:nvPr>
        </p:nvSpPr>
        <p:spPr>
          <a:xfrm>
            <a:off x="457200" y="205978"/>
            <a:ext cx="8229600" cy="857400"/>
          </a:xfrm>
          <a:prstGeom prst="rect">
            <a:avLst/>
          </a:prstGeom>
        </p:spPr>
        <p:txBody>
          <a:bodyPr/>
          <a:lstStyle/>
          <a:p>
            <a:pPr/>
            <a:r>
              <a:t>4a: PF Occlusions (cont.)</a:t>
            </a:r>
          </a:p>
        </p:txBody>
      </p:sp>
      <p:sp>
        <p:nvSpPr>
          <p:cNvPr id="170" name="Google Shape;210;p30"/>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171" name="Google Shape;211;p30"/>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ps5-4-a-3.png</a:t>
            </a:r>
          </a:p>
        </p:txBody>
      </p:sp>
      <p:pic>
        <p:nvPicPr>
          <p:cNvPr id="172" name="Google Shape;212;p30" descr="Google Shape;212;p30"/>
          <p:cNvPicPr>
            <a:picLocks noChangeAspect="1"/>
          </p:cNvPicPr>
          <p:nvPr/>
        </p:nvPicPr>
        <p:blipFill>
          <a:blip r:embed="rId2">
            <a:extLst/>
          </a:blip>
          <a:stretch>
            <a:fillRect/>
          </a:stretch>
        </p:blipFill>
        <p:spPr>
          <a:xfrm>
            <a:off x="2614149" y="1220063"/>
            <a:ext cx="3915699" cy="2936774"/>
          </a:xfrm>
          <a:prstGeom prst="rect">
            <a:avLst/>
          </a:prstGeom>
          <a:ln>
            <a:solidFill>
              <a:srgbClr val="666666"/>
            </a:solidFill>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Google Shape;217;p31"/>
          <p:cNvSpPr txBox="1"/>
          <p:nvPr>
            <p:ph type="title"/>
          </p:nvPr>
        </p:nvSpPr>
        <p:spPr>
          <a:xfrm>
            <a:off x="457200" y="205978"/>
            <a:ext cx="8229600" cy="857400"/>
          </a:xfrm>
          <a:prstGeom prst="rect">
            <a:avLst/>
          </a:prstGeom>
        </p:spPr>
        <p:txBody>
          <a:bodyPr/>
          <a:lstStyle/>
          <a:p>
            <a:pPr/>
            <a:r>
              <a:t>4a: PF Occlusions (cont.)</a:t>
            </a:r>
          </a:p>
        </p:txBody>
      </p:sp>
      <p:sp>
        <p:nvSpPr>
          <p:cNvPr id="175" name="Google Shape;218;p31"/>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176" name="Google Shape;219;p31"/>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ps5-4-a-4.png</a:t>
            </a:r>
          </a:p>
        </p:txBody>
      </p:sp>
      <p:pic>
        <p:nvPicPr>
          <p:cNvPr id="177" name="Google Shape;220;p31" descr="Google Shape;220;p31"/>
          <p:cNvPicPr>
            <a:picLocks noChangeAspect="1"/>
          </p:cNvPicPr>
          <p:nvPr/>
        </p:nvPicPr>
        <p:blipFill>
          <a:blip r:embed="rId2">
            <a:extLst/>
          </a:blip>
          <a:stretch>
            <a:fillRect/>
          </a:stretch>
        </p:blipFill>
        <p:spPr>
          <a:xfrm>
            <a:off x="2614149" y="1220063"/>
            <a:ext cx="3915699" cy="2936774"/>
          </a:xfrm>
          <a:prstGeom prst="rect">
            <a:avLst/>
          </a:prstGeom>
          <a:ln>
            <a:solidFill>
              <a:srgbClr val="666666"/>
            </a:solidFill>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Google Shape;225;p32"/>
          <p:cNvSpPr txBox="1"/>
          <p:nvPr>
            <p:ph type="title"/>
          </p:nvPr>
        </p:nvSpPr>
        <p:spPr>
          <a:xfrm>
            <a:off x="457200" y="205975"/>
            <a:ext cx="8589300" cy="857400"/>
          </a:xfrm>
          <a:prstGeom prst="rect">
            <a:avLst/>
          </a:prstGeom>
        </p:spPr>
        <p:txBody>
          <a:bodyPr/>
          <a:lstStyle/>
          <a:p>
            <a:pPr/>
            <a:r>
              <a:t>4: Text response</a:t>
            </a:r>
          </a:p>
        </p:txBody>
      </p:sp>
      <p:sp>
        <p:nvSpPr>
          <p:cNvPr id="180" name="Google Shape;226;p32"/>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181" name="Google Shape;227;p32"/>
          <p:cNvSpPr txBox="1"/>
          <p:nvPr>
            <p:ph type="body" idx="1"/>
          </p:nvPr>
        </p:nvSpPr>
        <p:spPr>
          <a:xfrm>
            <a:off x="457200" y="1200149"/>
            <a:ext cx="8229600" cy="3725702"/>
          </a:xfrm>
          <a:prstGeom prst="rect">
            <a:avLst/>
          </a:prstGeom>
        </p:spPr>
        <p:txBody>
          <a:bodyPr/>
          <a:lstStyle/>
          <a:p>
            <a:pPr marL="0" indent="0" defTabSz="886968">
              <a:lnSpc>
                <a:spcPct val="115000"/>
              </a:lnSpc>
              <a:spcBef>
                <a:spcPts val="0"/>
              </a:spcBef>
              <a:buSzTx/>
              <a:buNone/>
              <a:defRPr sz="1746">
                <a:latin typeface="Calibri"/>
                <a:ea typeface="Calibri"/>
                <a:cs typeface="Calibri"/>
                <a:sym typeface="Calibri"/>
              </a:defRPr>
            </a:pPr>
            <a:r>
              <a:t>Firstly, I had to adapt template for each frame. As woman walks away, template should also have the ability to scale down. For that I’ve added another parameter to particles’ state </a:t>
            </a:r>
            <a:r>
              <a:t>–</a:t>
            </a:r>
            <a:r>
              <a:t> scale, that defines how much template should be scaled. Rendered output shows template window with weighted sum of all particle window sizes.</a:t>
            </a:r>
          </a:p>
          <a:p>
            <a:pPr marL="0" indent="0" defTabSz="886968">
              <a:lnSpc>
                <a:spcPct val="115000"/>
              </a:lnSpc>
              <a:spcBef>
                <a:spcPts val="0"/>
              </a:spcBef>
              <a:buSzTx/>
              <a:buNone/>
              <a:defRPr sz="1746">
                <a:latin typeface="Calibri"/>
                <a:ea typeface="Calibri"/>
                <a:cs typeface="Calibri"/>
                <a:sym typeface="Calibri"/>
              </a:defRPr>
            </a:pPr>
          </a:p>
          <a:p>
            <a:pPr marL="0" indent="0" defTabSz="886968">
              <a:lnSpc>
                <a:spcPct val="115000"/>
              </a:lnSpc>
              <a:spcBef>
                <a:spcPts val="0"/>
              </a:spcBef>
              <a:buSzTx/>
              <a:buNone/>
              <a:defRPr sz="1746">
                <a:latin typeface="Calibri"/>
                <a:ea typeface="Calibri"/>
                <a:cs typeface="Calibri"/>
                <a:sym typeface="Calibri"/>
              </a:defRPr>
            </a:pPr>
            <a:r>
              <a:t>Secondly, I lowed sigma value for particle movements, so that when occlusion happens particles don’t scatter away too much. But this approach works only when object hasn’t moved too far away along X or Y axis. </a:t>
            </a:r>
          </a:p>
          <a:p>
            <a:pPr marL="0" indent="0" defTabSz="886968">
              <a:lnSpc>
                <a:spcPct val="115000"/>
              </a:lnSpc>
              <a:spcBef>
                <a:spcPts val="0"/>
              </a:spcBef>
              <a:buSzTx/>
              <a:buNone/>
              <a:defRPr sz="1746">
                <a:latin typeface="Calibri"/>
                <a:ea typeface="Calibri"/>
                <a:cs typeface="Calibri"/>
                <a:sym typeface="Calibri"/>
              </a:defRPr>
            </a:pPr>
            <a:r>
              <a:t>Another approach would be to redistribute particles across the whole image if template matching shows poor results. That way, when object reappear at least some particles can find it again and new particles can be resampled from those.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Google Shape;232;p33"/>
          <p:cNvSpPr txBox="1"/>
          <p:nvPr>
            <p:ph type="title"/>
          </p:nvPr>
        </p:nvSpPr>
        <p:spPr>
          <a:xfrm>
            <a:off x="457200" y="205978"/>
            <a:ext cx="8229600" cy="857400"/>
          </a:xfrm>
          <a:prstGeom prst="rect">
            <a:avLst/>
          </a:prstGeom>
        </p:spPr>
        <p:txBody>
          <a:bodyPr/>
          <a:lstStyle/>
          <a:p>
            <a:pPr/>
            <a:r>
              <a:t>5: Tracking multiple targets</a:t>
            </a:r>
          </a:p>
        </p:txBody>
      </p:sp>
      <p:sp>
        <p:nvSpPr>
          <p:cNvPr id="184" name="Google Shape;233;p33"/>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185" name="Google Shape;234;p33"/>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ps5-5-a-1.png</a:t>
            </a:r>
          </a:p>
        </p:txBody>
      </p:sp>
      <p:pic>
        <p:nvPicPr>
          <p:cNvPr id="186" name="Google Shape;235;p33" descr="Google Shape;235;p33"/>
          <p:cNvPicPr>
            <a:picLocks noChangeAspect="1"/>
          </p:cNvPicPr>
          <p:nvPr/>
        </p:nvPicPr>
        <p:blipFill>
          <a:blip r:embed="rId2">
            <a:extLst/>
          </a:blip>
          <a:stretch>
            <a:fillRect/>
          </a:stretch>
        </p:blipFill>
        <p:spPr>
          <a:xfrm>
            <a:off x="2614149" y="1220063"/>
            <a:ext cx="3915699" cy="2936774"/>
          </a:xfrm>
          <a:prstGeom prst="rect">
            <a:avLst/>
          </a:prstGeom>
          <a:ln>
            <a:solidFill>
              <a:srgbClr val="666666"/>
            </a:solidFill>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Google Shape;240;p34"/>
          <p:cNvSpPr txBox="1"/>
          <p:nvPr>
            <p:ph type="title"/>
          </p:nvPr>
        </p:nvSpPr>
        <p:spPr>
          <a:xfrm>
            <a:off x="457200" y="205978"/>
            <a:ext cx="8229600" cy="857400"/>
          </a:xfrm>
          <a:prstGeom prst="rect">
            <a:avLst/>
          </a:prstGeom>
        </p:spPr>
        <p:txBody>
          <a:bodyPr/>
          <a:lstStyle/>
          <a:p>
            <a:pPr/>
            <a:r>
              <a:t>5: Tracking multiple targets (cont.)</a:t>
            </a:r>
          </a:p>
        </p:txBody>
      </p:sp>
      <p:sp>
        <p:nvSpPr>
          <p:cNvPr id="189" name="Google Shape;241;p34"/>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190" name="Google Shape;242;p34"/>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ps5-5-a-2.png</a:t>
            </a:r>
          </a:p>
        </p:txBody>
      </p:sp>
      <p:pic>
        <p:nvPicPr>
          <p:cNvPr id="191" name="Google Shape;243;p34" descr="Google Shape;243;p34"/>
          <p:cNvPicPr>
            <a:picLocks noChangeAspect="1"/>
          </p:cNvPicPr>
          <p:nvPr/>
        </p:nvPicPr>
        <p:blipFill>
          <a:blip r:embed="rId2">
            <a:extLst/>
          </a:blip>
          <a:stretch>
            <a:fillRect/>
          </a:stretch>
        </p:blipFill>
        <p:spPr>
          <a:xfrm>
            <a:off x="2614149" y="1220063"/>
            <a:ext cx="3915699" cy="2936774"/>
          </a:xfrm>
          <a:prstGeom prst="rect">
            <a:avLst/>
          </a:prstGeom>
          <a:ln>
            <a:solidFill>
              <a:srgbClr val="666666"/>
            </a:solidFill>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Google Shape;248;p35"/>
          <p:cNvSpPr txBox="1"/>
          <p:nvPr>
            <p:ph type="title"/>
          </p:nvPr>
        </p:nvSpPr>
        <p:spPr>
          <a:xfrm>
            <a:off x="457200" y="205978"/>
            <a:ext cx="8229600" cy="857400"/>
          </a:xfrm>
          <a:prstGeom prst="rect">
            <a:avLst/>
          </a:prstGeom>
        </p:spPr>
        <p:txBody>
          <a:bodyPr/>
          <a:lstStyle/>
          <a:p>
            <a:pPr/>
            <a:r>
              <a:t>5: Tracking multiple targets (cont.)</a:t>
            </a:r>
          </a:p>
        </p:txBody>
      </p:sp>
      <p:sp>
        <p:nvSpPr>
          <p:cNvPr id="194" name="Google Shape;249;p35"/>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195" name="Google Shape;250;p35"/>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ps5-5-a-3.png</a:t>
            </a:r>
          </a:p>
        </p:txBody>
      </p:sp>
      <p:pic>
        <p:nvPicPr>
          <p:cNvPr id="196" name="Google Shape;251;p35" descr="Google Shape;251;p35"/>
          <p:cNvPicPr>
            <a:picLocks noChangeAspect="1"/>
          </p:cNvPicPr>
          <p:nvPr/>
        </p:nvPicPr>
        <p:blipFill>
          <a:blip r:embed="rId2">
            <a:extLst/>
          </a:blip>
          <a:stretch>
            <a:fillRect/>
          </a:stretch>
        </p:blipFill>
        <p:spPr>
          <a:xfrm>
            <a:off x="2614149" y="1220063"/>
            <a:ext cx="3915699" cy="2936774"/>
          </a:xfrm>
          <a:prstGeom prst="rect">
            <a:avLst/>
          </a:prstGeom>
          <a:ln>
            <a:solidFill>
              <a:srgbClr val="666666"/>
            </a:solidFill>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Google Shape;256;p36"/>
          <p:cNvSpPr txBox="1"/>
          <p:nvPr>
            <p:ph type="title"/>
          </p:nvPr>
        </p:nvSpPr>
        <p:spPr>
          <a:xfrm>
            <a:off x="457200" y="0"/>
            <a:ext cx="8589300" cy="857400"/>
          </a:xfrm>
          <a:prstGeom prst="rect">
            <a:avLst/>
          </a:prstGeom>
        </p:spPr>
        <p:txBody>
          <a:bodyPr/>
          <a:lstStyle/>
          <a:p>
            <a:pPr/>
            <a:r>
              <a:t>5: Text response</a:t>
            </a:r>
          </a:p>
        </p:txBody>
      </p:sp>
      <p:sp>
        <p:nvSpPr>
          <p:cNvPr id="199" name="Google Shape;257;p36"/>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200" name="Google Shape;258;p36"/>
          <p:cNvSpPr txBox="1"/>
          <p:nvPr>
            <p:ph type="body" idx="1"/>
          </p:nvPr>
        </p:nvSpPr>
        <p:spPr>
          <a:xfrm>
            <a:off x="457200" y="742949"/>
            <a:ext cx="8229600" cy="3725702"/>
          </a:xfrm>
          <a:prstGeom prst="rect">
            <a:avLst/>
          </a:prstGeom>
        </p:spPr>
        <p:txBody>
          <a:bodyPr/>
          <a:lstStyle/>
          <a:p>
            <a:pPr marL="0" indent="0" defTabSz="868680">
              <a:lnSpc>
                <a:spcPct val="115000"/>
              </a:lnSpc>
              <a:spcBef>
                <a:spcPts val="0"/>
              </a:spcBef>
              <a:buSzTx/>
              <a:buNone/>
              <a:defRPr sz="1330">
                <a:latin typeface="Calibri"/>
                <a:ea typeface="Calibri"/>
                <a:cs typeface="Calibri"/>
                <a:sym typeface="Calibri"/>
              </a:defRPr>
            </a:pPr>
            <a:r>
              <a:t>What I did:</a:t>
            </a:r>
          </a:p>
          <a:p>
            <a:pPr marL="0" indent="0" defTabSz="868680">
              <a:lnSpc>
                <a:spcPct val="115000"/>
              </a:lnSpc>
              <a:spcBef>
                <a:spcPts val="0"/>
              </a:spcBef>
              <a:buSzTx/>
              <a:buNone/>
              <a:defRPr sz="1330">
                <a:latin typeface="Calibri"/>
                <a:ea typeface="Calibri"/>
                <a:cs typeface="Calibri"/>
                <a:sym typeface="Calibri"/>
              </a:defRPr>
            </a:pPr>
            <a:r>
              <a:t>1) Introduced horizontal velocity as another parameter to particle state. That way objects can be tracked even when they’re occluded by another object, as long as they move at near constant speed;</a:t>
            </a:r>
          </a:p>
          <a:p>
            <a:pPr marL="0" indent="0" defTabSz="868680">
              <a:lnSpc>
                <a:spcPct val="115000"/>
              </a:lnSpc>
              <a:spcBef>
                <a:spcPts val="0"/>
              </a:spcBef>
              <a:buSzTx/>
              <a:buNone/>
              <a:defRPr sz="1330">
                <a:latin typeface="Calibri"/>
                <a:ea typeface="Calibri"/>
                <a:cs typeface="Calibri"/>
                <a:sym typeface="Calibri"/>
              </a:defRPr>
            </a:pPr>
            <a:r>
              <a:t>2)To track multiple objects I created separate filter for each object. Each filter can also be tuned for specific target (including frame when object tracking should begin). Since filters work independently I didn’t have to add any special changes to filters themselves.</a:t>
            </a:r>
          </a:p>
          <a:p>
            <a:pPr marL="0" indent="0" defTabSz="868680">
              <a:lnSpc>
                <a:spcPct val="115000"/>
              </a:lnSpc>
              <a:spcBef>
                <a:spcPts val="0"/>
              </a:spcBef>
              <a:buSzTx/>
              <a:buNone/>
              <a:defRPr sz="1330">
                <a:latin typeface="Calibri"/>
                <a:ea typeface="Calibri"/>
                <a:cs typeface="Calibri"/>
                <a:sym typeface="Calibri"/>
              </a:defRPr>
            </a:pPr>
            <a:r>
              <a:t>3)Chose template for each target. Man in black was the easiest one to track even though he was occluded several time. Other two people on the other hand were wearing brown jackets which are similar in color to the background (bushes, road). So to track other two I chose parts that don’t change much and have unique color - their backpack and shoulder area.</a:t>
            </a:r>
          </a:p>
          <a:p>
            <a:pPr marL="325754" indent="-325754" defTabSz="868680">
              <a:lnSpc>
                <a:spcPct val="115000"/>
              </a:lnSpc>
              <a:spcBef>
                <a:spcPts val="0"/>
              </a:spcBef>
              <a:buSzPts val="1500"/>
              <a:buFontTx/>
              <a:buAutoNum type="arabicPeriod" startAt="1"/>
              <a:defRPr sz="1520">
                <a:latin typeface="Calibri"/>
                <a:ea typeface="Calibri"/>
                <a:cs typeface="Calibri"/>
                <a:sym typeface="Calibri"/>
              </a:defRPr>
            </a:pPr>
          </a:p>
          <a:p>
            <a:pPr marL="0" indent="0" defTabSz="868680">
              <a:lnSpc>
                <a:spcPct val="115000"/>
              </a:lnSpc>
              <a:spcBef>
                <a:spcPts val="0"/>
              </a:spcBef>
              <a:buSzTx/>
              <a:buNone/>
              <a:defRPr sz="1330">
                <a:latin typeface="Calibri"/>
                <a:ea typeface="Calibri"/>
                <a:cs typeface="Calibri"/>
                <a:sym typeface="Calibri"/>
              </a:defRPr>
            </a:pPr>
            <a:r>
              <a:t>Kalman filter vs Particle filter:</a:t>
            </a:r>
          </a:p>
          <a:p>
            <a:pPr marL="0" indent="0" defTabSz="868680">
              <a:lnSpc>
                <a:spcPct val="115000"/>
              </a:lnSpc>
              <a:spcBef>
                <a:spcPts val="0"/>
              </a:spcBef>
              <a:buSzTx/>
              <a:buNone/>
              <a:defRPr sz="1330">
                <a:latin typeface="Calibri"/>
                <a:ea typeface="Calibri"/>
                <a:cs typeface="Calibri"/>
                <a:sym typeface="Calibri"/>
              </a:defRPr>
            </a:pPr>
            <a:r>
              <a:t>I tried tracking people with Kalman filter, but faced a lot of difficulties that caused target point to lose its target. What I found out is that you have to add velocity to transition matrix and pick good template. The last part was especially difficult to tune. Particle filter on the other hand was slower but much more robust, since even if a few particles wander off, others will compensate for that in numbers.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 name="Google Shape;57;p11"/>
          <p:cNvSpPr txBox="1"/>
          <p:nvPr>
            <p:ph type="title"/>
          </p:nvPr>
        </p:nvSpPr>
        <p:spPr>
          <a:xfrm>
            <a:off x="457200" y="205978"/>
            <a:ext cx="8229600" cy="857400"/>
          </a:xfrm>
          <a:prstGeom prst="rect">
            <a:avLst/>
          </a:prstGeom>
        </p:spPr>
        <p:txBody>
          <a:bodyPr/>
          <a:lstStyle/>
          <a:p>
            <a:pPr/>
            <a:r>
              <a:t>1b: KF Tracking a circle (cont.)</a:t>
            </a:r>
          </a:p>
        </p:txBody>
      </p:sp>
      <p:sp>
        <p:nvSpPr>
          <p:cNvPr id="75" name="Google Shape;58;p11"/>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76" name="Google Shape;59;p11"/>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ps5-1-b-3.png</a:t>
            </a:r>
          </a:p>
        </p:txBody>
      </p:sp>
      <p:pic>
        <p:nvPicPr>
          <p:cNvPr id="77" name="Google Shape;60;p11" descr="Google Shape;60;p11"/>
          <p:cNvPicPr>
            <a:picLocks noChangeAspect="1"/>
          </p:cNvPicPr>
          <p:nvPr/>
        </p:nvPicPr>
        <p:blipFill>
          <a:blip r:embed="rId2">
            <a:extLst/>
          </a:blip>
          <a:stretch>
            <a:fillRect/>
          </a:stretch>
        </p:blipFill>
        <p:spPr>
          <a:xfrm>
            <a:off x="3037524" y="1153975"/>
            <a:ext cx="3068951" cy="3068951"/>
          </a:xfrm>
          <a:prstGeom prst="rect">
            <a:avLst/>
          </a:prstGeom>
          <a:ln>
            <a:solidFill>
              <a:srgbClr val="666666"/>
            </a:solidFill>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 name="Google Shape;65;p12"/>
          <p:cNvSpPr txBox="1"/>
          <p:nvPr>
            <p:ph type="title"/>
          </p:nvPr>
        </p:nvSpPr>
        <p:spPr>
          <a:xfrm>
            <a:off x="457200" y="205978"/>
            <a:ext cx="8229600" cy="857400"/>
          </a:xfrm>
          <a:prstGeom prst="rect">
            <a:avLst/>
          </a:prstGeom>
        </p:spPr>
        <p:txBody>
          <a:bodyPr/>
          <a:lstStyle/>
          <a:p>
            <a:pPr/>
            <a:r>
              <a:t>1b: KF Tracking a circle (cont.)</a:t>
            </a:r>
          </a:p>
        </p:txBody>
      </p:sp>
      <p:sp>
        <p:nvSpPr>
          <p:cNvPr id="80" name="Google Shape;66;p12"/>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81" name="Google Shape;67;p12"/>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ps5-1-b-4.png</a:t>
            </a:r>
          </a:p>
        </p:txBody>
      </p:sp>
      <p:pic>
        <p:nvPicPr>
          <p:cNvPr id="82" name="Google Shape;68;p12" descr="Google Shape;68;p12"/>
          <p:cNvPicPr>
            <a:picLocks noChangeAspect="1"/>
          </p:cNvPicPr>
          <p:nvPr/>
        </p:nvPicPr>
        <p:blipFill>
          <a:blip r:embed="rId2">
            <a:extLst/>
          </a:blip>
          <a:stretch>
            <a:fillRect/>
          </a:stretch>
        </p:blipFill>
        <p:spPr>
          <a:xfrm>
            <a:off x="3037524" y="1153975"/>
            <a:ext cx="3068951" cy="3068951"/>
          </a:xfrm>
          <a:prstGeom prst="rect">
            <a:avLst/>
          </a:prstGeom>
          <a:ln>
            <a:solidFill>
              <a:srgbClr val="666666"/>
            </a:solidFill>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Google Shape;73;p13"/>
          <p:cNvSpPr txBox="1"/>
          <p:nvPr>
            <p:ph type="title"/>
          </p:nvPr>
        </p:nvSpPr>
        <p:spPr>
          <a:xfrm>
            <a:off x="457200" y="205978"/>
            <a:ext cx="8229600" cy="857400"/>
          </a:xfrm>
          <a:prstGeom prst="rect">
            <a:avLst/>
          </a:prstGeom>
        </p:spPr>
        <p:txBody>
          <a:bodyPr/>
          <a:lstStyle/>
          <a:p>
            <a:pPr/>
            <a:r>
              <a:t>1c: KF Tracking pedestrians</a:t>
            </a:r>
          </a:p>
        </p:txBody>
      </p:sp>
      <p:sp>
        <p:nvSpPr>
          <p:cNvPr id="85" name="Google Shape;74;p13"/>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86" name="Google Shape;75;p13"/>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ps5-1-c-1.png</a:t>
            </a:r>
          </a:p>
        </p:txBody>
      </p:sp>
      <p:pic>
        <p:nvPicPr>
          <p:cNvPr id="87" name="Google Shape;76;p13" descr="Google Shape;76;p13"/>
          <p:cNvPicPr>
            <a:picLocks noChangeAspect="1"/>
          </p:cNvPicPr>
          <p:nvPr/>
        </p:nvPicPr>
        <p:blipFill>
          <a:blip r:embed="rId2">
            <a:extLst/>
          </a:blip>
          <a:stretch>
            <a:fillRect/>
          </a:stretch>
        </p:blipFill>
        <p:spPr>
          <a:xfrm>
            <a:off x="2614149" y="1220063"/>
            <a:ext cx="3915699" cy="2936774"/>
          </a:xfrm>
          <a:prstGeom prst="rect">
            <a:avLst/>
          </a:prstGeom>
          <a:ln>
            <a:solidFill>
              <a:srgbClr val="666666"/>
            </a:solidFill>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Google Shape;81;p14"/>
          <p:cNvSpPr txBox="1"/>
          <p:nvPr>
            <p:ph type="title"/>
          </p:nvPr>
        </p:nvSpPr>
        <p:spPr>
          <a:xfrm>
            <a:off x="457200" y="205978"/>
            <a:ext cx="8229600" cy="857400"/>
          </a:xfrm>
          <a:prstGeom prst="rect">
            <a:avLst/>
          </a:prstGeom>
        </p:spPr>
        <p:txBody>
          <a:bodyPr/>
          <a:lstStyle/>
          <a:p>
            <a:pPr/>
            <a:r>
              <a:t>1c: KF Tracking pedestrians</a:t>
            </a:r>
          </a:p>
        </p:txBody>
      </p:sp>
      <p:sp>
        <p:nvSpPr>
          <p:cNvPr id="90" name="Google Shape;82;p14"/>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91" name="Google Shape;83;p14"/>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ps5-1-c-2.png</a:t>
            </a:r>
          </a:p>
        </p:txBody>
      </p:sp>
      <p:pic>
        <p:nvPicPr>
          <p:cNvPr id="92" name="Google Shape;84;p14" descr="Google Shape;84;p14"/>
          <p:cNvPicPr>
            <a:picLocks noChangeAspect="1"/>
          </p:cNvPicPr>
          <p:nvPr/>
        </p:nvPicPr>
        <p:blipFill>
          <a:blip r:embed="rId2">
            <a:extLst/>
          </a:blip>
          <a:stretch>
            <a:fillRect/>
          </a:stretch>
        </p:blipFill>
        <p:spPr>
          <a:xfrm>
            <a:off x="2614149" y="1220063"/>
            <a:ext cx="3915699" cy="2936774"/>
          </a:xfrm>
          <a:prstGeom prst="rect">
            <a:avLst/>
          </a:prstGeom>
          <a:ln>
            <a:solidFill>
              <a:srgbClr val="666666"/>
            </a:solidFill>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Google Shape;89;p15"/>
          <p:cNvSpPr txBox="1"/>
          <p:nvPr>
            <p:ph type="title"/>
          </p:nvPr>
        </p:nvSpPr>
        <p:spPr>
          <a:xfrm>
            <a:off x="457200" y="205978"/>
            <a:ext cx="8229600" cy="857400"/>
          </a:xfrm>
          <a:prstGeom prst="rect">
            <a:avLst/>
          </a:prstGeom>
        </p:spPr>
        <p:txBody>
          <a:bodyPr/>
          <a:lstStyle/>
          <a:p>
            <a:pPr/>
            <a:r>
              <a:t>1c: KF Tracking pedestrians</a:t>
            </a:r>
          </a:p>
        </p:txBody>
      </p:sp>
      <p:sp>
        <p:nvSpPr>
          <p:cNvPr id="95" name="Google Shape;90;p15"/>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96" name="Google Shape;91;p15"/>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ps5-1-c-3.png</a:t>
            </a:r>
          </a:p>
        </p:txBody>
      </p:sp>
      <p:pic>
        <p:nvPicPr>
          <p:cNvPr id="97" name="Google Shape;92;p15" descr="Google Shape;92;p15"/>
          <p:cNvPicPr>
            <a:picLocks noChangeAspect="1"/>
          </p:cNvPicPr>
          <p:nvPr/>
        </p:nvPicPr>
        <p:blipFill>
          <a:blip r:embed="rId2">
            <a:extLst/>
          </a:blip>
          <a:stretch>
            <a:fillRect/>
          </a:stretch>
        </p:blipFill>
        <p:spPr>
          <a:xfrm>
            <a:off x="2614149" y="1220063"/>
            <a:ext cx="3915699" cy="2936774"/>
          </a:xfrm>
          <a:prstGeom prst="rect">
            <a:avLst/>
          </a:prstGeom>
          <a:ln>
            <a:solidFill>
              <a:srgbClr val="666666"/>
            </a:solidFill>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Google Shape;97;p16"/>
          <p:cNvSpPr txBox="1"/>
          <p:nvPr>
            <p:ph type="title"/>
          </p:nvPr>
        </p:nvSpPr>
        <p:spPr>
          <a:xfrm>
            <a:off x="457200" y="205978"/>
            <a:ext cx="8229600" cy="857400"/>
          </a:xfrm>
          <a:prstGeom prst="rect">
            <a:avLst/>
          </a:prstGeom>
        </p:spPr>
        <p:txBody>
          <a:bodyPr/>
          <a:lstStyle/>
          <a:p>
            <a:pPr/>
            <a:r>
              <a:t>1c: KF Tracking pedestrians</a:t>
            </a:r>
          </a:p>
        </p:txBody>
      </p:sp>
      <p:sp>
        <p:nvSpPr>
          <p:cNvPr id="100" name="Google Shape;98;p16"/>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101" name="Google Shape;99;p16"/>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ps5-1-c-4.png</a:t>
            </a:r>
          </a:p>
        </p:txBody>
      </p:sp>
      <p:pic>
        <p:nvPicPr>
          <p:cNvPr id="102" name="Google Shape;100;p16" descr="Google Shape;100;p16"/>
          <p:cNvPicPr>
            <a:picLocks noChangeAspect="1"/>
          </p:cNvPicPr>
          <p:nvPr/>
        </p:nvPicPr>
        <p:blipFill>
          <a:blip r:embed="rId2">
            <a:extLst/>
          </a:blip>
          <a:stretch>
            <a:fillRect/>
          </a:stretch>
        </p:blipFill>
        <p:spPr>
          <a:xfrm>
            <a:off x="2614149" y="1220063"/>
            <a:ext cx="3915699" cy="2936774"/>
          </a:xfrm>
          <a:prstGeom prst="rect">
            <a:avLst/>
          </a:prstGeom>
          <a:ln>
            <a:solidFill>
              <a:srgbClr val="666666"/>
            </a:solidFill>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Google Shape;105;p17"/>
          <p:cNvSpPr txBox="1"/>
          <p:nvPr>
            <p:ph type="title"/>
          </p:nvPr>
        </p:nvSpPr>
        <p:spPr>
          <a:xfrm>
            <a:off x="457200" y="205978"/>
            <a:ext cx="8229600" cy="857400"/>
          </a:xfrm>
          <a:prstGeom prst="rect">
            <a:avLst/>
          </a:prstGeom>
        </p:spPr>
        <p:txBody>
          <a:bodyPr/>
          <a:lstStyle/>
          <a:p>
            <a:pPr/>
            <a:r>
              <a:t>2a: PF Tracking a circle</a:t>
            </a:r>
          </a:p>
        </p:txBody>
      </p:sp>
      <p:sp>
        <p:nvSpPr>
          <p:cNvPr id="105" name="Google Shape;106;p17"/>
          <p:cNvSpPr txBox="1"/>
          <p:nvPr/>
        </p:nvSpPr>
        <p:spPr>
          <a:xfrm>
            <a:off x="-1" y="4884627"/>
            <a:ext cx="2567402" cy="318396"/>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nchor="ctr">
            <a:spAutoFit/>
          </a:bodyPr>
          <a:lstStyle>
            <a:lvl1pPr>
              <a:defRPr sz="1000">
                <a:solidFill>
                  <a:srgbClr val="999999"/>
                </a:solidFill>
              </a:defRPr>
            </a:lvl1pPr>
          </a:lstStyle>
          <a:p>
            <a:pPr/>
            <a:r>
              <a:t>Computer Vision @ GT</a:t>
            </a:r>
          </a:p>
        </p:txBody>
      </p:sp>
      <p:sp>
        <p:nvSpPr>
          <p:cNvPr id="106" name="Google Shape;107;p17"/>
          <p:cNvSpPr txBox="1"/>
          <p:nvPr/>
        </p:nvSpPr>
        <p:spPr>
          <a:xfrm>
            <a:off x="2412600" y="4313525"/>
            <a:ext cx="4318800" cy="38605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algn="ctr">
              <a:lnSpc>
                <a:spcPct val="115000"/>
              </a:lnSpc>
              <a:defRPr b="1">
                <a:latin typeface="Calibri"/>
                <a:ea typeface="Calibri"/>
                <a:cs typeface="Calibri"/>
                <a:sym typeface="Calibri"/>
              </a:defRPr>
            </a:lvl1pPr>
          </a:lstStyle>
          <a:p>
            <a:pPr/>
            <a:r>
              <a:t>ps5-2-a-1.png</a:t>
            </a:r>
          </a:p>
        </p:txBody>
      </p:sp>
      <p:pic>
        <p:nvPicPr>
          <p:cNvPr id="107" name="Google Shape;108;p17" descr="Google Shape;108;p17"/>
          <p:cNvPicPr>
            <a:picLocks noChangeAspect="1"/>
          </p:cNvPicPr>
          <p:nvPr/>
        </p:nvPicPr>
        <p:blipFill>
          <a:blip r:embed="rId2">
            <a:extLst/>
          </a:blip>
          <a:stretch>
            <a:fillRect/>
          </a:stretch>
        </p:blipFill>
        <p:spPr>
          <a:xfrm>
            <a:off x="3037524" y="1153975"/>
            <a:ext cx="3068951" cy="3068951"/>
          </a:xfrm>
          <a:prstGeom prst="rect">
            <a:avLst/>
          </a:prstGeom>
          <a:ln>
            <a:solidFill>
              <a:srgbClr val="666666"/>
            </a:solidFill>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Light Gradient">
  <a:themeElements>
    <a:clrScheme name="Light Gradient">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Light Gradient">
      <a:majorFont>
        <a:latin typeface="Arial"/>
        <a:ea typeface="Arial"/>
        <a:cs typeface="Arial"/>
      </a:majorFont>
      <a:minorFont>
        <a:latin typeface="Helvetica"/>
        <a:ea typeface="Helvetica"/>
        <a:cs typeface="Helvetica"/>
      </a:minorFont>
    </a:fontScheme>
    <a:fmtScheme name="Light 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Light Gradient">
  <a:themeElements>
    <a:clrScheme name="Light Gradient">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Light Gradient">
      <a:majorFont>
        <a:latin typeface="Arial"/>
        <a:ea typeface="Arial"/>
        <a:cs typeface="Arial"/>
      </a:majorFont>
      <a:minorFont>
        <a:latin typeface="Helvetica"/>
        <a:ea typeface="Helvetica"/>
        <a:cs typeface="Helvetica"/>
      </a:minorFont>
    </a:fontScheme>
    <a:fmtScheme name="Light 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rgbClr val="000000"/>
            </a:solidFill>
            <a:effectLst/>
            <a:uFillTx/>
            <a:latin typeface="+mj-lt"/>
            <a:ea typeface="+mj-ea"/>
            <a:cs typeface="+mj-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